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67" r:id="rId4"/>
    <p:sldId id="270" r:id="rId5"/>
    <p:sldId id="275" r:id="rId6"/>
    <p:sldId id="264" r:id="rId7"/>
    <p:sldId id="257" r:id="rId8"/>
    <p:sldId id="263" r:id="rId9"/>
    <p:sldId id="285" r:id="rId10"/>
    <p:sldId id="284" r:id="rId11"/>
    <p:sldId id="286" r:id="rId12"/>
    <p:sldId id="287" r:id="rId13"/>
    <p:sldId id="288" r:id="rId14"/>
    <p:sldId id="290" r:id="rId15"/>
    <p:sldId id="291" r:id="rId16"/>
    <p:sldId id="289" r:id="rId17"/>
    <p:sldId id="258" r:id="rId18"/>
    <p:sldId id="272" r:id="rId19"/>
    <p:sldId id="278" r:id="rId20"/>
    <p:sldId id="279" r:id="rId21"/>
    <p:sldId id="280" r:id="rId22"/>
    <p:sldId id="277"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5315E-C3A4-EC1C-5664-8CC5E9F0CC30}" v="138" dt="2021-10-29T07:23:14.721"/>
    <p1510:client id="{1A709373-F181-46F8-9C96-5A7A98F90311}" v="1498" dt="2021-10-26T17:23:07.445"/>
    <p1510:client id="{3A144D6A-15CA-018D-A45B-924E1CCCA93D}" v="19" dt="2021-10-29T08:00:26.953"/>
    <p1510:client id="{774F92EA-AF7C-24B9-FDED-5324F2C5A1DD}" v="57" dt="2021-10-29T08:14:00.035"/>
    <p1510:client id="{7C6F2C0F-5FBC-BA6E-11E2-87A7DD3EACA3}" v="15" dt="2021-10-27T16:30:07.807"/>
    <p1510:client id="{912581A7-94CA-DA77-2416-24CF4A055399}" v="3" dt="2021-10-27T07:34:25.906"/>
    <p1510:client id="{97BD1FC7-2B66-4D75-AEFB-6F8DDD646663}" v="62" dt="2021-10-28T08:13:07.640"/>
    <p1510:client id="{A0EAAD0F-6A47-436C-418C-9D4701382A66}" v="100" dt="2021-10-28T10:45:56.192"/>
    <p1510:client id="{A964EB4F-D6B6-4F1F-AB28-DBA474B2FD3C}" v="248" dt="2021-10-27T11:05:42.924"/>
    <p1510:client id="{AFFEF39F-C8FD-400F-B5DD-A104EC3984DF}" v="1" dt="2021-10-29T09:11:27.869"/>
    <p1510:client id="{B05CF467-A9E5-9453-A419-D028CC71284E}" v="41" dt="2021-10-27T17:28:19.110"/>
    <p1510:client id="{B0B39081-A0C3-4FE0-AB2E-F482C43CAB46}" v="26" dt="2021-10-29T08:12:43.115"/>
    <p1510:client id="{B42AC56C-1B42-DC9A-37F6-532F28630D99}" v="33" dt="2021-10-28T10:58:36.705"/>
    <p1510:client id="{BC700691-8004-09DA-A725-EBD43C1822C2}" v="3" dt="2021-10-29T07:38:33.652"/>
    <p1510:client id="{E25BE5C3-6F3F-5FB6-767B-61CE6E2DFE7B}" v="373" dt="2021-10-27T15:03:17.365"/>
    <p1510:client id="{EE10279B-D843-4090-A514-AC1960DA3587}" v="499" dt="2021-10-27T08:15:10.515"/>
    <p1510:client id="{F581D5A0-CA38-E498-069A-E66EC439BABA}" v="24" dt="2021-10-27T11:42:57.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Sadowska" userId="S::julia.sadowska@baranow.onmicrosoft.com::de1d469e-76f5-4b71-a8c2-78dacf35dd02" providerId="AD" clId="Web-{97BD1FC7-2B66-4D75-AEFB-6F8DDD646663}"/>
    <pc:docChg chg="addSld modSld">
      <pc:chgData name="Julia Sadowska" userId="S::julia.sadowska@baranow.onmicrosoft.com::de1d469e-76f5-4b71-a8c2-78dacf35dd02" providerId="AD" clId="Web-{97BD1FC7-2B66-4D75-AEFB-6F8DDD646663}" dt="2021-10-28T08:13:07.640" v="61" actId="20577"/>
      <pc:docMkLst>
        <pc:docMk/>
      </pc:docMkLst>
      <pc:sldChg chg="addSp modSp">
        <pc:chgData name="Julia Sadowska" userId="S::julia.sadowska@baranow.onmicrosoft.com::de1d469e-76f5-4b71-a8c2-78dacf35dd02" providerId="AD" clId="Web-{97BD1FC7-2B66-4D75-AEFB-6F8DDD646663}" dt="2021-10-28T08:13:01.796" v="60"/>
        <pc:sldMkLst>
          <pc:docMk/>
          <pc:sldMk cId="1059501889" sldId="263"/>
        </pc:sldMkLst>
        <pc:spChg chg="mod">
          <ac:chgData name="Julia Sadowska" userId="S::julia.sadowska@baranow.onmicrosoft.com::de1d469e-76f5-4b71-a8c2-78dacf35dd02" providerId="AD" clId="Web-{97BD1FC7-2B66-4D75-AEFB-6F8DDD646663}" dt="2021-10-28T07:57:33.961" v="3" actId="20577"/>
          <ac:spMkLst>
            <pc:docMk/>
            <pc:sldMk cId="1059501889" sldId="263"/>
            <ac:spMk id="9" creationId="{2FAACBF8-9FDD-419B-9CE3-2771AAC2AEE1}"/>
          </ac:spMkLst>
        </pc:spChg>
        <pc:spChg chg="add">
          <ac:chgData name="Julia Sadowska" userId="S::julia.sadowska@baranow.onmicrosoft.com::de1d469e-76f5-4b71-a8c2-78dacf35dd02" providerId="AD" clId="Web-{97BD1FC7-2B66-4D75-AEFB-6F8DDD646663}" dt="2021-10-28T08:13:01.796" v="60"/>
          <ac:spMkLst>
            <pc:docMk/>
            <pc:sldMk cId="1059501889" sldId="263"/>
            <ac:spMk id="15" creationId="{A97F975C-CC13-4A4A-96A0-853BD3A1D0D4}"/>
          </ac:spMkLst>
        </pc:spChg>
      </pc:sldChg>
      <pc:sldChg chg="delSp delAnim">
        <pc:chgData name="Julia Sadowska" userId="S::julia.sadowska@baranow.onmicrosoft.com::de1d469e-76f5-4b71-a8c2-78dacf35dd02" providerId="AD" clId="Web-{97BD1FC7-2B66-4D75-AEFB-6F8DDD646663}" dt="2021-10-28T07:51:29.045" v="0"/>
        <pc:sldMkLst>
          <pc:docMk/>
          <pc:sldMk cId="191793812" sldId="267"/>
        </pc:sldMkLst>
        <pc:picChg chg="del">
          <ac:chgData name="Julia Sadowska" userId="S::julia.sadowska@baranow.onmicrosoft.com::de1d469e-76f5-4b71-a8c2-78dacf35dd02" providerId="AD" clId="Web-{97BD1FC7-2B66-4D75-AEFB-6F8DDD646663}" dt="2021-10-28T07:51:29.045" v="0"/>
          <ac:picMkLst>
            <pc:docMk/>
            <pc:sldMk cId="191793812" sldId="267"/>
            <ac:picMk id="5" creationId="{C0097EBC-2831-438B-A469-8E9E17007374}"/>
          </ac:picMkLst>
        </pc:picChg>
      </pc:sldChg>
      <pc:sldChg chg="modSp new">
        <pc:chgData name="Julia Sadowska" userId="S::julia.sadowska@baranow.onmicrosoft.com::de1d469e-76f5-4b71-a8c2-78dacf35dd02" providerId="AD" clId="Web-{97BD1FC7-2B66-4D75-AEFB-6F8DDD646663}" dt="2021-10-28T08:08:15.305" v="50" actId="20577"/>
        <pc:sldMkLst>
          <pc:docMk/>
          <pc:sldMk cId="995213460" sldId="284"/>
        </pc:sldMkLst>
        <pc:spChg chg="mod">
          <ac:chgData name="Julia Sadowska" userId="S::julia.sadowska@baranow.onmicrosoft.com::de1d469e-76f5-4b71-a8c2-78dacf35dd02" providerId="AD" clId="Web-{97BD1FC7-2B66-4D75-AEFB-6F8DDD646663}" dt="2021-10-28T08:07:47.523" v="46" actId="20577"/>
          <ac:spMkLst>
            <pc:docMk/>
            <pc:sldMk cId="995213460" sldId="284"/>
            <ac:spMk id="2" creationId="{7FFE7714-0001-413A-A730-96DF8A807A56}"/>
          </ac:spMkLst>
        </pc:spChg>
        <pc:spChg chg="mod">
          <ac:chgData name="Julia Sadowska" userId="S::julia.sadowska@baranow.onmicrosoft.com::de1d469e-76f5-4b71-a8c2-78dacf35dd02" providerId="AD" clId="Web-{97BD1FC7-2B66-4D75-AEFB-6F8DDD646663}" dt="2021-10-28T08:08:15.305" v="50" actId="20577"/>
          <ac:spMkLst>
            <pc:docMk/>
            <pc:sldMk cId="995213460" sldId="284"/>
            <ac:spMk id="3" creationId="{5406C4B5-E835-460E-A4F6-27515C749BAC}"/>
          </ac:spMkLst>
        </pc:spChg>
      </pc:sldChg>
      <pc:sldChg chg="addSp modSp new mod setBg setClrOvrMap">
        <pc:chgData name="Julia Sadowska" userId="S::julia.sadowska@baranow.onmicrosoft.com::de1d469e-76f5-4b71-a8c2-78dacf35dd02" providerId="AD" clId="Web-{97BD1FC7-2B66-4D75-AEFB-6F8DDD646663}" dt="2021-10-28T08:05:55.895" v="39"/>
        <pc:sldMkLst>
          <pc:docMk/>
          <pc:sldMk cId="652695549" sldId="285"/>
        </pc:sldMkLst>
        <pc:spChg chg="mod">
          <ac:chgData name="Julia Sadowska" userId="S::julia.sadowska@baranow.onmicrosoft.com::de1d469e-76f5-4b71-a8c2-78dacf35dd02" providerId="AD" clId="Web-{97BD1FC7-2B66-4D75-AEFB-6F8DDD646663}" dt="2021-10-28T08:05:55.895" v="39"/>
          <ac:spMkLst>
            <pc:docMk/>
            <pc:sldMk cId="652695549" sldId="285"/>
            <ac:spMk id="2" creationId="{8E9A7067-C7C3-4182-B35C-59075ACD0DD3}"/>
          </ac:spMkLst>
        </pc:spChg>
        <pc:spChg chg="mod">
          <ac:chgData name="Julia Sadowska" userId="S::julia.sadowska@baranow.onmicrosoft.com::de1d469e-76f5-4b71-a8c2-78dacf35dd02" providerId="AD" clId="Web-{97BD1FC7-2B66-4D75-AEFB-6F8DDD646663}" dt="2021-10-28T08:05:55.895" v="39"/>
          <ac:spMkLst>
            <pc:docMk/>
            <pc:sldMk cId="652695549" sldId="285"/>
            <ac:spMk id="3" creationId="{16FB5654-EBBD-46E2-8A6C-2D22822C3F42}"/>
          </ac:spMkLst>
        </pc:spChg>
        <pc:spChg chg="add">
          <ac:chgData name="Julia Sadowska" userId="S::julia.sadowska@baranow.onmicrosoft.com::de1d469e-76f5-4b71-a8c2-78dacf35dd02" providerId="AD" clId="Web-{97BD1FC7-2B66-4D75-AEFB-6F8DDD646663}" dt="2021-10-28T08:05:55.895" v="39"/>
          <ac:spMkLst>
            <pc:docMk/>
            <pc:sldMk cId="652695549" sldId="285"/>
            <ac:spMk id="9" creationId="{EE1FC7B4-E4A7-4452-B413-1A623E3A7230}"/>
          </ac:spMkLst>
        </pc:spChg>
        <pc:spChg chg="add">
          <ac:chgData name="Julia Sadowska" userId="S::julia.sadowska@baranow.onmicrosoft.com::de1d469e-76f5-4b71-a8c2-78dacf35dd02" providerId="AD" clId="Web-{97BD1FC7-2B66-4D75-AEFB-6F8DDD646663}" dt="2021-10-28T08:05:55.895" v="39"/>
          <ac:spMkLst>
            <pc:docMk/>
            <pc:sldMk cId="652695549" sldId="285"/>
            <ac:spMk id="11" creationId="{E0709AF0-24F0-4486-B189-BE6386BDB198}"/>
          </ac:spMkLst>
        </pc:spChg>
        <pc:spChg chg="add">
          <ac:chgData name="Julia Sadowska" userId="S::julia.sadowska@baranow.onmicrosoft.com::de1d469e-76f5-4b71-a8c2-78dacf35dd02" providerId="AD" clId="Web-{97BD1FC7-2B66-4D75-AEFB-6F8DDD646663}" dt="2021-10-28T08:05:55.895" v="39"/>
          <ac:spMkLst>
            <pc:docMk/>
            <pc:sldMk cId="652695549" sldId="285"/>
            <ac:spMk id="13" creationId="{FBE3B62F-5853-4A3C-B050-6186351A7176}"/>
          </ac:spMkLst>
        </pc:spChg>
        <pc:picChg chg="add mod">
          <ac:chgData name="Julia Sadowska" userId="S::julia.sadowska@baranow.onmicrosoft.com::de1d469e-76f5-4b71-a8c2-78dacf35dd02" providerId="AD" clId="Web-{97BD1FC7-2B66-4D75-AEFB-6F8DDD646663}" dt="2021-10-28T08:05:55.895" v="39"/>
          <ac:picMkLst>
            <pc:docMk/>
            <pc:sldMk cId="652695549" sldId="285"/>
            <ac:picMk id="4" creationId="{17BDB915-6B08-4055-9A79-B5E873C86D45}"/>
          </ac:picMkLst>
        </pc:picChg>
      </pc:sldChg>
      <pc:sldChg chg="modSp new">
        <pc:chgData name="Julia Sadowska" userId="S::julia.sadowska@baranow.onmicrosoft.com::de1d469e-76f5-4b71-a8c2-78dacf35dd02" providerId="AD" clId="Web-{97BD1FC7-2B66-4D75-AEFB-6F8DDD646663}" dt="2021-10-28T08:12:21.686" v="56" actId="20577"/>
        <pc:sldMkLst>
          <pc:docMk/>
          <pc:sldMk cId="1516850026" sldId="286"/>
        </pc:sldMkLst>
        <pc:spChg chg="mod">
          <ac:chgData name="Julia Sadowska" userId="S::julia.sadowska@baranow.onmicrosoft.com::de1d469e-76f5-4b71-a8c2-78dacf35dd02" providerId="AD" clId="Web-{97BD1FC7-2B66-4D75-AEFB-6F8DDD646663}" dt="2021-10-28T08:12:04.873" v="53" actId="20577"/>
          <ac:spMkLst>
            <pc:docMk/>
            <pc:sldMk cId="1516850026" sldId="286"/>
            <ac:spMk id="2" creationId="{D72ECAA0-A471-4AB4-AB57-5218AA830A51}"/>
          </ac:spMkLst>
        </pc:spChg>
        <pc:spChg chg="mod">
          <ac:chgData name="Julia Sadowska" userId="S::julia.sadowska@baranow.onmicrosoft.com::de1d469e-76f5-4b71-a8c2-78dacf35dd02" providerId="AD" clId="Web-{97BD1FC7-2B66-4D75-AEFB-6F8DDD646663}" dt="2021-10-28T08:12:21.686" v="56" actId="20577"/>
          <ac:spMkLst>
            <pc:docMk/>
            <pc:sldMk cId="1516850026" sldId="286"/>
            <ac:spMk id="3" creationId="{8C21B7F1-74EC-4D63-B1E6-D2568C936820}"/>
          </ac:spMkLst>
        </pc:spChg>
      </pc:sldChg>
      <pc:sldChg chg="modSp new">
        <pc:chgData name="Julia Sadowska" userId="S::julia.sadowska@baranow.onmicrosoft.com::de1d469e-76f5-4b71-a8c2-78dacf35dd02" providerId="AD" clId="Web-{97BD1FC7-2B66-4D75-AEFB-6F8DDD646663}" dt="2021-10-28T08:13:07.640" v="61" actId="20577"/>
        <pc:sldMkLst>
          <pc:docMk/>
          <pc:sldMk cId="524418393" sldId="287"/>
        </pc:sldMkLst>
        <pc:spChg chg="mod">
          <ac:chgData name="Julia Sadowska" userId="S::julia.sadowska@baranow.onmicrosoft.com::de1d469e-76f5-4b71-a8c2-78dacf35dd02" providerId="AD" clId="Web-{97BD1FC7-2B66-4D75-AEFB-6F8DDD646663}" dt="2021-10-28T08:12:48.343" v="59" actId="20577"/>
          <ac:spMkLst>
            <pc:docMk/>
            <pc:sldMk cId="524418393" sldId="287"/>
            <ac:spMk id="2" creationId="{C78EA501-9049-497B-9809-E3B8C82AFDC9}"/>
          </ac:spMkLst>
        </pc:spChg>
        <pc:spChg chg="mod">
          <ac:chgData name="Julia Sadowska" userId="S::julia.sadowska@baranow.onmicrosoft.com::de1d469e-76f5-4b71-a8c2-78dacf35dd02" providerId="AD" clId="Web-{97BD1FC7-2B66-4D75-AEFB-6F8DDD646663}" dt="2021-10-28T08:13:07.640" v="61" actId="20577"/>
          <ac:spMkLst>
            <pc:docMk/>
            <pc:sldMk cId="524418393" sldId="287"/>
            <ac:spMk id="3" creationId="{19D317FC-571B-47F0-A78A-154369996DA9}"/>
          </ac:spMkLst>
        </pc:spChg>
      </pc:sldChg>
    </pc:docChg>
  </pc:docChgLst>
  <pc:docChgLst>
    <pc:chgData name="Julia Sadowska" userId="S::julia.sadowska@baranow.onmicrosoft.com::de1d469e-76f5-4b71-a8c2-78dacf35dd02" providerId="AD" clId="Web-{B0B39081-A0C3-4FE0-AB2E-F482C43CAB46}"/>
    <pc:docChg chg="modSld">
      <pc:chgData name="Julia Sadowska" userId="S::julia.sadowska@baranow.onmicrosoft.com::de1d469e-76f5-4b71-a8c2-78dacf35dd02" providerId="AD" clId="Web-{B0B39081-A0C3-4FE0-AB2E-F482C43CAB46}" dt="2021-10-29T08:12:43.115" v="24"/>
      <pc:docMkLst>
        <pc:docMk/>
      </pc:docMkLst>
      <pc:sldChg chg="addSp delSp modSp">
        <pc:chgData name="Julia Sadowska" userId="S::julia.sadowska@baranow.onmicrosoft.com::de1d469e-76f5-4b71-a8c2-78dacf35dd02" providerId="AD" clId="Web-{B0B39081-A0C3-4FE0-AB2E-F482C43CAB46}" dt="2021-10-29T08:12:43.115" v="24"/>
        <pc:sldMkLst>
          <pc:docMk/>
          <pc:sldMk cId="3288243116" sldId="272"/>
        </pc:sldMkLst>
        <pc:spChg chg="mod">
          <ac:chgData name="Julia Sadowska" userId="S::julia.sadowska@baranow.onmicrosoft.com::de1d469e-76f5-4b71-a8c2-78dacf35dd02" providerId="AD" clId="Web-{B0B39081-A0C3-4FE0-AB2E-F482C43CAB46}" dt="2021-10-29T08:12:37.614" v="22" actId="20577"/>
          <ac:spMkLst>
            <pc:docMk/>
            <pc:sldMk cId="3288243116" sldId="272"/>
            <ac:spMk id="3" creationId="{60957997-9229-4211-A2E7-AFC98C96F9F6}"/>
          </ac:spMkLst>
        </pc:spChg>
        <pc:spChg chg="add del">
          <ac:chgData name="Julia Sadowska" userId="S::julia.sadowska@baranow.onmicrosoft.com::de1d469e-76f5-4b71-a8c2-78dacf35dd02" providerId="AD" clId="Web-{B0B39081-A0C3-4FE0-AB2E-F482C43CAB46}" dt="2021-10-29T08:12:43.115" v="24"/>
          <ac:spMkLst>
            <pc:docMk/>
            <pc:sldMk cId="3288243116" sldId="272"/>
            <ac:spMk id="5" creationId="{19FDEBB3-DCEB-4AC9-AE23-729FF78C634E}"/>
          </ac:spMkLst>
        </pc:spChg>
      </pc:sldChg>
    </pc:docChg>
  </pc:docChgLst>
  <pc:docChgLst>
    <pc:chgData name="Julia Sadowska" userId="S::julia.sadowska@baranow.onmicrosoft.com::de1d469e-76f5-4b71-a8c2-78dacf35dd02" providerId="AD" clId="Web-{EE10279B-D843-4090-A514-AC1960DA3587}"/>
    <pc:docChg chg="modSld sldOrd">
      <pc:chgData name="Julia Sadowska" userId="S::julia.sadowska@baranow.onmicrosoft.com::de1d469e-76f5-4b71-a8c2-78dacf35dd02" providerId="AD" clId="Web-{EE10279B-D843-4090-A514-AC1960DA3587}" dt="2021-10-27T08:15:10.515" v="491" actId="20577"/>
      <pc:docMkLst>
        <pc:docMk/>
      </pc:docMkLst>
      <pc:sldChg chg="modSp">
        <pc:chgData name="Julia Sadowska" userId="S::julia.sadowska@baranow.onmicrosoft.com::de1d469e-76f5-4b71-a8c2-78dacf35dd02" providerId="AD" clId="Web-{EE10279B-D843-4090-A514-AC1960DA3587}" dt="2021-10-27T08:09:03.990" v="435" actId="1076"/>
        <pc:sldMkLst>
          <pc:docMk/>
          <pc:sldMk cId="650317164" sldId="256"/>
        </pc:sldMkLst>
        <pc:spChg chg="mod">
          <ac:chgData name="Julia Sadowska" userId="S::julia.sadowska@baranow.onmicrosoft.com::de1d469e-76f5-4b71-a8c2-78dacf35dd02" providerId="AD" clId="Web-{EE10279B-D843-4090-A514-AC1960DA3587}" dt="2021-10-27T08:09:03.990" v="435" actId="1076"/>
          <ac:spMkLst>
            <pc:docMk/>
            <pc:sldMk cId="650317164" sldId="256"/>
            <ac:spMk id="2" creationId="{00000000-0000-0000-0000-000000000000}"/>
          </ac:spMkLst>
        </pc:spChg>
        <pc:spChg chg="mod">
          <ac:chgData name="Julia Sadowska" userId="S::julia.sadowska@baranow.onmicrosoft.com::de1d469e-76f5-4b71-a8c2-78dacf35dd02" providerId="AD" clId="Web-{EE10279B-D843-4090-A514-AC1960DA3587}" dt="2021-10-27T08:09:00.850" v="434" actId="1076"/>
          <ac:spMkLst>
            <pc:docMk/>
            <pc:sldMk cId="650317164" sldId="256"/>
            <ac:spMk id="3" creationId="{00000000-0000-0000-0000-000000000000}"/>
          </ac:spMkLst>
        </pc:spChg>
      </pc:sldChg>
      <pc:sldChg chg="modSp addAnim delAnim">
        <pc:chgData name="Julia Sadowska" userId="S::julia.sadowska@baranow.onmicrosoft.com::de1d469e-76f5-4b71-a8c2-78dacf35dd02" providerId="AD" clId="Web-{EE10279B-D843-4090-A514-AC1960DA3587}" dt="2021-10-27T08:12:55.856" v="447" actId="20577"/>
        <pc:sldMkLst>
          <pc:docMk/>
          <pc:sldMk cId="3974326301" sldId="257"/>
        </pc:sldMkLst>
        <pc:spChg chg="mod">
          <ac:chgData name="Julia Sadowska" userId="S::julia.sadowska@baranow.onmicrosoft.com::de1d469e-76f5-4b71-a8c2-78dacf35dd02" providerId="AD" clId="Web-{EE10279B-D843-4090-A514-AC1960DA3587}" dt="2021-10-27T08:09:18.881" v="436" actId="20577"/>
          <ac:spMkLst>
            <pc:docMk/>
            <pc:sldMk cId="3974326301" sldId="257"/>
            <ac:spMk id="2" creationId="{B22BD71E-7D71-4548-AAD4-4A79587EF9AB}"/>
          </ac:spMkLst>
        </pc:spChg>
        <pc:spChg chg="mod">
          <ac:chgData name="Julia Sadowska" userId="S::julia.sadowska@baranow.onmicrosoft.com::de1d469e-76f5-4b71-a8c2-78dacf35dd02" providerId="AD" clId="Web-{EE10279B-D843-4090-A514-AC1960DA3587}" dt="2021-10-27T08:12:55.856" v="447" actId="20577"/>
          <ac:spMkLst>
            <pc:docMk/>
            <pc:sldMk cId="3974326301" sldId="257"/>
            <ac:spMk id="3" creationId="{9186EA13-A718-4028-8F7C-64E602A15DAF}"/>
          </ac:spMkLst>
        </pc:spChg>
      </pc:sldChg>
      <pc:sldChg chg="modSp ord">
        <pc:chgData name="Julia Sadowska" userId="S::julia.sadowska@baranow.onmicrosoft.com::de1d469e-76f5-4b71-a8c2-78dacf35dd02" providerId="AD" clId="Web-{EE10279B-D843-4090-A514-AC1960DA3587}" dt="2021-10-27T08:05:53.486" v="355"/>
        <pc:sldMkLst>
          <pc:docMk/>
          <pc:sldMk cId="3282442428" sldId="258"/>
        </pc:sldMkLst>
        <pc:spChg chg="mod">
          <ac:chgData name="Julia Sadowska" userId="S::julia.sadowska@baranow.onmicrosoft.com::de1d469e-76f5-4b71-a8c2-78dacf35dd02" providerId="AD" clId="Web-{EE10279B-D843-4090-A514-AC1960DA3587}" dt="2021-10-27T07:49:48.274" v="123" actId="20577"/>
          <ac:spMkLst>
            <pc:docMk/>
            <pc:sldMk cId="3282442428" sldId="258"/>
            <ac:spMk id="3" creationId="{A2685C69-B696-4711-82C1-1A9F5388D5DE}"/>
          </ac:spMkLst>
        </pc:spChg>
      </pc:sldChg>
      <pc:sldChg chg="modSp">
        <pc:chgData name="Julia Sadowska" userId="S::julia.sadowska@baranow.onmicrosoft.com::de1d469e-76f5-4b71-a8c2-78dacf35dd02" providerId="AD" clId="Web-{EE10279B-D843-4090-A514-AC1960DA3587}" dt="2021-10-27T07:52:38.450" v="158" actId="20577"/>
        <pc:sldMkLst>
          <pc:docMk/>
          <pc:sldMk cId="2691861045" sldId="259"/>
        </pc:sldMkLst>
        <pc:spChg chg="mod">
          <ac:chgData name="Julia Sadowska" userId="S::julia.sadowska@baranow.onmicrosoft.com::de1d469e-76f5-4b71-a8c2-78dacf35dd02" providerId="AD" clId="Web-{EE10279B-D843-4090-A514-AC1960DA3587}" dt="2021-10-27T07:52:38.450" v="158" actId="20577"/>
          <ac:spMkLst>
            <pc:docMk/>
            <pc:sldMk cId="2691861045" sldId="259"/>
            <ac:spMk id="3" creationId="{5B2EA56E-9691-4AD3-B1C6-C9E52B578C1D}"/>
          </ac:spMkLst>
        </pc:spChg>
      </pc:sldChg>
      <pc:sldChg chg="modSp">
        <pc:chgData name="Julia Sadowska" userId="S::julia.sadowska@baranow.onmicrosoft.com::de1d469e-76f5-4b71-a8c2-78dacf35dd02" providerId="AD" clId="Web-{EE10279B-D843-4090-A514-AC1960DA3587}" dt="2021-10-27T08:04:31.452" v="352" actId="20577"/>
        <pc:sldMkLst>
          <pc:docMk/>
          <pc:sldMk cId="2265220075" sldId="260"/>
        </pc:sldMkLst>
        <pc:spChg chg="mod">
          <ac:chgData name="Julia Sadowska" userId="S::julia.sadowska@baranow.onmicrosoft.com::de1d469e-76f5-4b71-a8c2-78dacf35dd02" providerId="AD" clId="Web-{EE10279B-D843-4090-A514-AC1960DA3587}" dt="2021-10-27T08:04:31.452" v="352" actId="20577"/>
          <ac:spMkLst>
            <pc:docMk/>
            <pc:sldMk cId="2265220075" sldId="260"/>
            <ac:spMk id="2" creationId="{DEB73138-EEE1-4F8F-A5B6-98A1A51F00D0}"/>
          </ac:spMkLst>
        </pc:spChg>
      </pc:sldChg>
      <pc:sldChg chg="modSp">
        <pc:chgData name="Julia Sadowska" userId="S::julia.sadowska@baranow.onmicrosoft.com::de1d469e-76f5-4b71-a8c2-78dacf35dd02" providerId="AD" clId="Web-{EE10279B-D843-4090-A514-AC1960DA3587}" dt="2021-10-27T07:55:50.877" v="200" actId="20577"/>
        <pc:sldMkLst>
          <pc:docMk/>
          <pc:sldMk cId="3270374185" sldId="261"/>
        </pc:sldMkLst>
        <pc:spChg chg="mod">
          <ac:chgData name="Julia Sadowska" userId="S::julia.sadowska@baranow.onmicrosoft.com::de1d469e-76f5-4b71-a8c2-78dacf35dd02" providerId="AD" clId="Web-{EE10279B-D843-4090-A514-AC1960DA3587}" dt="2021-10-27T07:54:07.187" v="178" actId="20577"/>
          <ac:spMkLst>
            <pc:docMk/>
            <pc:sldMk cId="3270374185" sldId="261"/>
            <ac:spMk id="2" creationId="{8B5B4D17-18DC-4411-9362-8CAF731A22A1}"/>
          </ac:spMkLst>
        </pc:spChg>
        <pc:spChg chg="mod">
          <ac:chgData name="Julia Sadowska" userId="S::julia.sadowska@baranow.onmicrosoft.com::de1d469e-76f5-4b71-a8c2-78dacf35dd02" providerId="AD" clId="Web-{EE10279B-D843-4090-A514-AC1960DA3587}" dt="2021-10-27T07:55:50.877" v="200" actId="20577"/>
          <ac:spMkLst>
            <pc:docMk/>
            <pc:sldMk cId="3270374185" sldId="261"/>
            <ac:spMk id="3" creationId="{96A7B402-BE8A-4EBE-8489-23169A8441E4}"/>
          </ac:spMkLst>
        </pc:spChg>
      </pc:sldChg>
      <pc:sldChg chg="modSp">
        <pc:chgData name="Julia Sadowska" userId="S::julia.sadowska@baranow.onmicrosoft.com::de1d469e-76f5-4b71-a8c2-78dacf35dd02" providerId="AD" clId="Web-{EE10279B-D843-4090-A514-AC1960DA3587}" dt="2021-10-27T08:03:22.169" v="334" actId="20577"/>
        <pc:sldMkLst>
          <pc:docMk/>
          <pc:sldMk cId="2418035455" sldId="262"/>
        </pc:sldMkLst>
        <pc:spChg chg="mod">
          <ac:chgData name="Julia Sadowska" userId="S::julia.sadowska@baranow.onmicrosoft.com::de1d469e-76f5-4b71-a8c2-78dacf35dd02" providerId="AD" clId="Web-{EE10279B-D843-4090-A514-AC1960DA3587}" dt="2021-10-27T08:03:22.169" v="334" actId="20577"/>
          <ac:spMkLst>
            <pc:docMk/>
            <pc:sldMk cId="2418035455" sldId="262"/>
            <ac:spMk id="3" creationId="{6CA831E3-EB4B-422F-A598-0F16244455E5}"/>
          </ac:spMkLst>
        </pc:spChg>
      </pc:sldChg>
      <pc:sldChg chg="modSp ord">
        <pc:chgData name="Julia Sadowska" userId="S::julia.sadowska@baranow.onmicrosoft.com::de1d469e-76f5-4b71-a8c2-78dacf35dd02" providerId="AD" clId="Web-{EE10279B-D843-4090-A514-AC1960DA3587}" dt="2021-10-27T08:15:10.515" v="491" actId="20577"/>
        <pc:sldMkLst>
          <pc:docMk/>
          <pc:sldMk cId="1059501889" sldId="263"/>
        </pc:sldMkLst>
        <pc:spChg chg="mod">
          <ac:chgData name="Julia Sadowska" userId="S::julia.sadowska@baranow.onmicrosoft.com::de1d469e-76f5-4b71-a8c2-78dacf35dd02" providerId="AD" clId="Web-{EE10279B-D843-4090-A514-AC1960DA3587}" dt="2021-10-27T08:15:10.515" v="491" actId="20577"/>
          <ac:spMkLst>
            <pc:docMk/>
            <pc:sldMk cId="1059501889" sldId="263"/>
            <ac:spMk id="3" creationId="{96642BB6-2729-4458-ACD6-0BBEEBAC79FA}"/>
          </ac:spMkLst>
        </pc:spChg>
      </pc:sldChg>
    </pc:docChg>
  </pc:docChgLst>
  <pc:docChgLst>
    <pc:chgData name="Julia Sadowska" userId="S::julia.sadowska@baranow.onmicrosoft.com::de1d469e-76f5-4b71-a8c2-78dacf35dd02" providerId="AD" clId="Web-{F581D5A0-CA38-E498-069A-E66EC439BABA}"/>
    <pc:docChg chg="modSld sldOrd">
      <pc:chgData name="Julia Sadowska" userId="S::julia.sadowska@baranow.onmicrosoft.com::de1d469e-76f5-4b71-a8c2-78dacf35dd02" providerId="AD" clId="Web-{F581D5A0-CA38-E498-069A-E66EC439BABA}" dt="2021-10-27T11:42:57.712" v="21" actId="20577"/>
      <pc:docMkLst>
        <pc:docMk/>
      </pc:docMkLst>
      <pc:sldChg chg="modSp">
        <pc:chgData name="Julia Sadowska" userId="S::julia.sadowska@baranow.onmicrosoft.com::de1d469e-76f5-4b71-a8c2-78dacf35dd02" providerId="AD" clId="Web-{F581D5A0-CA38-E498-069A-E66EC439BABA}" dt="2021-10-27T11:33:05.508" v="10" actId="20577"/>
        <pc:sldMkLst>
          <pc:docMk/>
          <pc:sldMk cId="191793812" sldId="267"/>
        </pc:sldMkLst>
        <pc:spChg chg="mod">
          <ac:chgData name="Julia Sadowska" userId="S::julia.sadowska@baranow.onmicrosoft.com::de1d469e-76f5-4b71-a8c2-78dacf35dd02" providerId="AD" clId="Web-{F581D5A0-CA38-E498-069A-E66EC439BABA}" dt="2021-10-27T11:33:05.508" v="10" actId="20577"/>
          <ac:spMkLst>
            <pc:docMk/>
            <pc:sldMk cId="191793812" sldId="267"/>
            <ac:spMk id="3" creationId="{6E569D4C-7BA1-434F-A7E6-426248FF485E}"/>
          </ac:spMkLst>
        </pc:spChg>
      </pc:sldChg>
      <pc:sldChg chg="ord">
        <pc:chgData name="Julia Sadowska" userId="S::julia.sadowska@baranow.onmicrosoft.com::de1d469e-76f5-4b71-a8c2-78dacf35dd02" providerId="AD" clId="Web-{F581D5A0-CA38-E498-069A-E66EC439BABA}" dt="2021-10-27T11:36:55.093" v="11"/>
        <pc:sldMkLst>
          <pc:docMk/>
          <pc:sldMk cId="1702102842" sldId="275"/>
        </pc:sldMkLst>
      </pc:sldChg>
      <pc:sldChg chg="modSp">
        <pc:chgData name="Julia Sadowska" userId="S::julia.sadowska@baranow.onmicrosoft.com::de1d469e-76f5-4b71-a8c2-78dacf35dd02" providerId="AD" clId="Web-{F581D5A0-CA38-E498-069A-E66EC439BABA}" dt="2021-10-27T11:42:57.712" v="21" actId="20577"/>
        <pc:sldMkLst>
          <pc:docMk/>
          <pc:sldMk cId="316157394" sldId="278"/>
        </pc:sldMkLst>
        <pc:spChg chg="mod">
          <ac:chgData name="Julia Sadowska" userId="S::julia.sadowska@baranow.onmicrosoft.com::de1d469e-76f5-4b71-a8c2-78dacf35dd02" providerId="AD" clId="Web-{F581D5A0-CA38-E498-069A-E66EC439BABA}" dt="2021-10-27T11:42:49.665" v="20" actId="20577"/>
          <ac:spMkLst>
            <pc:docMk/>
            <pc:sldMk cId="316157394" sldId="278"/>
            <ac:spMk id="2" creationId="{E8598A25-D8E5-42B1-B586-E20EB9662DE7}"/>
          </ac:spMkLst>
        </pc:spChg>
        <pc:spChg chg="mod">
          <ac:chgData name="Julia Sadowska" userId="S::julia.sadowska@baranow.onmicrosoft.com::de1d469e-76f5-4b71-a8c2-78dacf35dd02" providerId="AD" clId="Web-{F581D5A0-CA38-E498-069A-E66EC439BABA}" dt="2021-10-27T11:42:57.712" v="21" actId="20577"/>
          <ac:spMkLst>
            <pc:docMk/>
            <pc:sldMk cId="316157394" sldId="278"/>
            <ac:spMk id="3" creationId="{857DE39C-913B-4E0B-9282-99D4B0BB961F}"/>
          </ac:spMkLst>
        </pc:spChg>
      </pc:sldChg>
    </pc:docChg>
  </pc:docChgLst>
  <pc:docChgLst>
    <pc:chgData name="Julia Sadowska" userId="S::julia.sadowska@baranow.onmicrosoft.com::de1d469e-76f5-4b71-a8c2-78dacf35dd02" providerId="AD" clId="Web-{E25BE5C3-6F3F-5FB6-767B-61CE6E2DFE7B}"/>
    <pc:docChg chg="addSld modSld">
      <pc:chgData name="Julia Sadowska" userId="S::julia.sadowska@baranow.onmicrosoft.com::de1d469e-76f5-4b71-a8c2-78dacf35dd02" providerId="AD" clId="Web-{E25BE5C3-6F3F-5FB6-767B-61CE6E2DFE7B}" dt="2021-10-27T15:03:17.365" v="304" actId="1076"/>
      <pc:docMkLst>
        <pc:docMk/>
      </pc:docMkLst>
      <pc:sldChg chg="addSp modSp">
        <pc:chgData name="Julia Sadowska" userId="S::julia.sadowska@baranow.onmicrosoft.com::de1d469e-76f5-4b71-a8c2-78dacf35dd02" providerId="AD" clId="Web-{E25BE5C3-6F3F-5FB6-767B-61CE6E2DFE7B}" dt="2021-10-27T15:03:17.365" v="304" actId="1076"/>
        <pc:sldMkLst>
          <pc:docMk/>
          <pc:sldMk cId="1059501889" sldId="263"/>
        </pc:sldMkLst>
        <pc:spChg chg="mod">
          <ac:chgData name="Julia Sadowska" userId="S::julia.sadowska@baranow.onmicrosoft.com::de1d469e-76f5-4b71-a8c2-78dacf35dd02" providerId="AD" clId="Web-{E25BE5C3-6F3F-5FB6-767B-61CE6E2DFE7B}" dt="2021-10-27T15:01:49.504" v="280" actId="1076"/>
          <ac:spMkLst>
            <pc:docMk/>
            <pc:sldMk cId="1059501889" sldId="263"/>
            <ac:spMk id="2" creationId="{1CBCDA75-1F8C-41EB-A76C-FC8F61D8AD2B}"/>
          </ac:spMkLst>
        </pc:spChg>
        <pc:spChg chg="mod">
          <ac:chgData name="Julia Sadowska" userId="S::julia.sadowska@baranow.onmicrosoft.com::de1d469e-76f5-4b71-a8c2-78dacf35dd02" providerId="AD" clId="Web-{E25BE5C3-6F3F-5FB6-767B-61CE6E2DFE7B}" dt="2021-10-27T15:02:54.255" v="296" actId="14100"/>
          <ac:spMkLst>
            <pc:docMk/>
            <pc:sldMk cId="1059501889" sldId="263"/>
            <ac:spMk id="3" creationId="{96642BB6-2729-4458-ACD6-0BBEEBAC79FA}"/>
          </ac:spMkLst>
        </pc:spChg>
        <pc:spChg chg="add mod">
          <ac:chgData name="Julia Sadowska" userId="S::julia.sadowska@baranow.onmicrosoft.com::de1d469e-76f5-4b71-a8c2-78dacf35dd02" providerId="AD" clId="Web-{E25BE5C3-6F3F-5FB6-767B-61CE6E2DFE7B}" dt="2021-10-27T15:01:53.519" v="281" actId="1076"/>
          <ac:spMkLst>
            <pc:docMk/>
            <pc:sldMk cId="1059501889" sldId="263"/>
            <ac:spMk id="5" creationId="{92089C29-22AB-49F7-905E-A3174A874CE2}"/>
          </ac:spMkLst>
        </pc:spChg>
        <pc:spChg chg="add mod">
          <ac:chgData name="Julia Sadowska" userId="S::julia.sadowska@baranow.onmicrosoft.com::de1d469e-76f5-4b71-a8c2-78dacf35dd02" providerId="AD" clId="Web-{E25BE5C3-6F3F-5FB6-767B-61CE6E2DFE7B}" dt="2021-10-27T15:01:56.910" v="282" actId="1076"/>
          <ac:spMkLst>
            <pc:docMk/>
            <pc:sldMk cId="1059501889" sldId="263"/>
            <ac:spMk id="8" creationId="{F9984474-41B7-4527-A04E-EB8E4FFA0FF7}"/>
          </ac:spMkLst>
        </pc:spChg>
        <pc:spChg chg="add mod">
          <ac:chgData name="Julia Sadowska" userId="S::julia.sadowska@baranow.onmicrosoft.com::de1d469e-76f5-4b71-a8c2-78dacf35dd02" providerId="AD" clId="Web-{E25BE5C3-6F3F-5FB6-767B-61CE6E2DFE7B}" dt="2021-10-27T15:02:03.129" v="284" actId="1076"/>
          <ac:spMkLst>
            <pc:docMk/>
            <pc:sldMk cId="1059501889" sldId="263"/>
            <ac:spMk id="9" creationId="{2FAACBF8-9FDD-419B-9CE3-2771AAC2AEE1}"/>
          </ac:spMkLst>
        </pc:spChg>
        <pc:spChg chg="add mod">
          <ac:chgData name="Julia Sadowska" userId="S::julia.sadowska@baranow.onmicrosoft.com::de1d469e-76f5-4b71-a8c2-78dacf35dd02" providerId="AD" clId="Web-{E25BE5C3-6F3F-5FB6-767B-61CE6E2DFE7B}" dt="2021-10-27T15:03:17.365" v="304" actId="1076"/>
          <ac:spMkLst>
            <pc:docMk/>
            <pc:sldMk cId="1059501889" sldId="263"/>
            <ac:spMk id="10" creationId="{47C76A74-D8DA-4C31-B566-7C0CE5D2C380}"/>
          </ac:spMkLst>
        </pc:spChg>
        <pc:spChg chg="add mod">
          <ac:chgData name="Julia Sadowska" userId="S::julia.sadowska@baranow.onmicrosoft.com::de1d469e-76f5-4b71-a8c2-78dacf35dd02" providerId="AD" clId="Web-{E25BE5C3-6F3F-5FB6-767B-61CE6E2DFE7B}" dt="2021-10-27T15:03:14.318" v="303" actId="1076"/>
          <ac:spMkLst>
            <pc:docMk/>
            <pc:sldMk cId="1059501889" sldId="263"/>
            <ac:spMk id="11" creationId="{A0E37FD7-45A8-439C-B197-CD3AC632ABFE}"/>
          </ac:spMkLst>
        </pc:spChg>
        <pc:spChg chg="add mod">
          <ac:chgData name="Julia Sadowska" userId="S::julia.sadowska@baranow.onmicrosoft.com::de1d469e-76f5-4b71-a8c2-78dacf35dd02" providerId="AD" clId="Web-{E25BE5C3-6F3F-5FB6-767B-61CE6E2DFE7B}" dt="2021-10-27T15:02:10.910" v="287" actId="1076"/>
          <ac:spMkLst>
            <pc:docMk/>
            <pc:sldMk cId="1059501889" sldId="263"/>
            <ac:spMk id="12" creationId="{F0612642-4365-47BF-823E-E304D6304374}"/>
          </ac:spMkLst>
        </pc:spChg>
        <pc:spChg chg="add mod">
          <ac:chgData name="Julia Sadowska" userId="S::julia.sadowska@baranow.onmicrosoft.com::de1d469e-76f5-4b71-a8c2-78dacf35dd02" providerId="AD" clId="Web-{E25BE5C3-6F3F-5FB6-767B-61CE6E2DFE7B}" dt="2021-10-27T15:03:10.959" v="302" actId="1076"/>
          <ac:spMkLst>
            <pc:docMk/>
            <pc:sldMk cId="1059501889" sldId="263"/>
            <ac:spMk id="13" creationId="{2D289E17-C764-4B72-9CEA-6B15B11618F6}"/>
          </ac:spMkLst>
        </pc:spChg>
        <pc:spChg chg="add mod">
          <ac:chgData name="Julia Sadowska" userId="S::julia.sadowska@baranow.onmicrosoft.com::de1d469e-76f5-4b71-a8c2-78dacf35dd02" providerId="AD" clId="Web-{E25BE5C3-6F3F-5FB6-767B-61CE6E2DFE7B}" dt="2021-10-27T15:03:02.333" v="299" actId="1076"/>
          <ac:spMkLst>
            <pc:docMk/>
            <pc:sldMk cId="1059501889" sldId="263"/>
            <ac:spMk id="14" creationId="{E3C26FB9-4174-4DA8-8D73-E22C27FC6AC3}"/>
          </ac:spMkLst>
        </pc:spChg>
        <pc:picChg chg="mod">
          <ac:chgData name="Julia Sadowska" userId="S::julia.sadowska@baranow.onmicrosoft.com::de1d469e-76f5-4b71-a8c2-78dacf35dd02" providerId="AD" clId="Web-{E25BE5C3-6F3F-5FB6-767B-61CE6E2DFE7B}" dt="2021-10-27T15:01:30.738" v="277" actId="14100"/>
          <ac:picMkLst>
            <pc:docMk/>
            <pc:sldMk cId="1059501889" sldId="263"/>
            <ac:picMk id="4" creationId="{1F33BD19-067C-4A4F-92AF-8EE5D1F8950F}"/>
          </ac:picMkLst>
        </pc:picChg>
      </pc:sldChg>
      <pc:sldChg chg="new">
        <pc:chgData name="Julia Sadowska" userId="S::julia.sadowska@baranow.onmicrosoft.com::de1d469e-76f5-4b71-a8c2-78dacf35dd02" providerId="AD" clId="Web-{E25BE5C3-6F3F-5FB6-767B-61CE6E2DFE7B}" dt="2021-10-27T14:39:49.318" v="0"/>
        <pc:sldMkLst>
          <pc:docMk/>
          <pc:sldMk cId="337212178" sldId="281"/>
        </pc:sldMkLst>
      </pc:sldChg>
    </pc:docChg>
  </pc:docChgLst>
  <pc:docChgLst>
    <pc:chgData clId="Web-{1A709373-F181-46F8-9C96-5A7A98F90311}"/>
    <pc:docChg chg="modSld">
      <pc:chgData name="" userId="" providerId="" clId="Web-{1A709373-F181-46F8-9C96-5A7A98F90311}" dt="2021-10-26T14:40:26.476" v="4" actId="20577"/>
      <pc:docMkLst>
        <pc:docMk/>
      </pc:docMkLst>
      <pc:sldChg chg="modSp">
        <pc:chgData name="" userId="" providerId="" clId="Web-{1A709373-F181-46F8-9C96-5A7A98F90311}" dt="2021-10-26T14:40:26.476" v="4" actId="20577"/>
        <pc:sldMkLst>
          <pc:docMk/>
          <pc:sldMk cId="650317164" sldId="256"/>
        </pc:sldMkLst>
        <pc:spChg chg="mod">
          <ac:chgData name="" userId="" providerId="" clId="Web-{1A709373-F181-46F8-9C96-5A7A98F90311}" dt="2021-10-26T14:40:26.476" v="4" actId="20577"/>
          <ac:spMkLst>
            <pc:docMk/>
            <pc:sldMk cId="650317164" sldId="256"/>
            <ac:spMk id="2" creationId="{00000000-0000-0000-0000-000000000000}"/>
          </ac:spMkLst>
        </pc:spChg>
      </pc:sldChg>
    </pc:docChg>
  </pc:docChgLst>
  <pc:docChgLst>
    <pc:chgData name="Julia Sadowska" userId="S::julia.sadowska@baranow.onmicrosoft.com::de1d469e-76f5-4b71-a8c2-78dacf35dd02" providerId="AD" clId="Web-{B05CF467-A9E5-9453-A419-D028CC71284E}"/>
    <pc:docChg chg="addSld delSld modSld">
      <pc:chgData name="Julia Sadowska" userId="S::julia.sadowska@baranow.onmicrosoft.com::de1d469e-76f5-4b71-a8c2-78dacf35dd02" providerId="AD" clId="Web-{B05CF467-A9E5-9453-A419-D028CC71284E}" dt="2021-10-27T17:28:19.110" v="40"/>
      <pc:docMkLst>
        <pc:docMk/>
      </pc:docMkLst>
      <pc:sldChg chg="addAnim modAnim">
        <pc:chgData name="Julia Sadowska" userId="S::julia.sadowska@baranow.onmicrosoft.com::de1d469e-76f5-4b71-a8c2-78dacf35dd02" providerId="AD" clId="Web-{B05CF467-A9E5-9453-A419-D028CC71284E}" dt="2021-10-27T17:28:00.422" v="38"/>
        <pc:sldMkLst>
          <pc:docMk/>
          <pc:sldMk cId="1059501889" sldId="263"/>
        </pc:sldMkLst>
      </pc:sldChg>
      <pc:sldChg chg="addSp modSp modMedia addAnim modAnim">
        <pc:chgData name="Julia Sadowska" userId="S::julia.sadowska@baranow.onmicrosoft.com::de1d469e-76f5-4b71-a8c2-78dacf35dd02" providerId="AD" clId="Web-{B05CF467-A9E5-9453-A419-D028CC71284E}" dt="2021-10-27T17:25:41.295" v="2"/>
        <pc:sldMkLst>
          <pc:docMk/>
          <pc:sldMk cId="191793812" sldId="267"/>
        </pc:sldMkLst>
        <pc:picChg chg="add mod">
          <ac:chgData name="Julia Sadowska" userId="S::julia.sadowska@baranow.onmicrosoft.com::de1d469e-76f5-4b71-a8c2-78dacf35dd02" providerId="AD" clId="Web-{B05CF467-A9E5-9453-A419-D028CC71284E}" dt="2021-10-27T17:25:30.998" v="1" actId="1076"/>
          <ac:picMkLst>
            <pc:docMk/>
            <pc:sldMk cId="191793812" sldId="267"/>
            <ac:picMk id="5" creationId="{C0097EBC-2831-438B-A469-8E9E17007374}"/>
          </ac:picMkLst>
        </pc:picChg>
      </pc:sldChg>
      <pc:sldChg chg="addSp modSp addAnim modAnim">
        <pc:chgData name="Julia Sadowska" userId="S::julia.sadowska@baranow.onmicrosoft.com::de1d469e-76f5-4b71-a8c2-78dacf35dd02" providerId="AD" clId="Web-{B05CF467-A9E5-9453-A419-D028CC71284E}" dt="2021-10-27T17:27:15.093" v="22"/>
        <pc:sldMkLst>
          <pc:docMk/>
          <pc:sldMk cId="1702102842" sldId="275"/>
        </pc:sldMkLst>
        <pc:spChg chg="mod">
          <ac:chgData name="Julia Sadowska" userId="S::julia.sadowska@baranow.onmicrosoft.com::de1d469e-76f5-4b71-a8c2-78dacf35dd02" providerId="AD" clId="Web-{B05CF467-A9E5-9453-A419-D028CC71284E}" dt="2021-10-27T17:26:41.780" v="10" actId="20577"/>
          <ac:spMkLst>
            <pc:docMk/>
            <pc:sldMk cId="1702102842" sldId="275"/>
            <ac:spMk id="3" creationId="{34DE9EC8-1B0E-4820-8991-CF1E61E6B7EE}"/>
          </ac:spMkLst>
        </pc:spChg>
        <pc:spChg chg="add mod">
          <ac:chgData name="Julia Sadowska" userId="S::julia.sadowska@baranow.onmicrosoft.com::de1d469e-76f5-4b71-a8c2-78dacf35dd02" providerId="AD" clId="Web-{B05CF467-A9E5-9453-A419-D028CC71284E}" dt="2021-10-27T17:27:08.499" v="20" actId="1076"/>
          <ac:spMkLst>
            <pc:docMk/>
            <pc:sldMk cId="1702102842" sldId="275"/>
            <ac:spMk id="4" creationId="{96A82C2B-1496-4807-938E-637288BDB1F9}"/>
          </ac:spMkLst>
        </pc:spChg>
      </pc:sldChg>
      <pc:sldChg chg="del">
        <pc:chgData name="Julia Sadowska" userId="S::julia.sadowska@baranow.onmicrosoft.com::de1d469e-76f5-4b71-a8c2-78dacf35dd02" providerId="AD" clId="Web-{B05CF467-A9E5-9453-A419-D028CC71284E}" dt="2021-10-27T17:28:09.750" v="39"/>
        <pc:sldMkLst>
          <pc:docMk/>
          <pc:sldMk cId="337212178" sldId="281"/>
        </pc:sldMkLst>
      </pc:sldChg>
      <pc:sldChg chg="new">
        <pc:chgData name="Julia Sadowska" userId="S::julia.sadowska@baranow.onmicrosoft.com::de1d469e-76f5-4b71-a8c2-78dacf35dd02" providerId="AD" clId="Web-{B05CF467-A9E5-9453-A419-D028CC71284E}" dt="2021-10-27T17:28:19.110" v="40"/>
        <pc:sldMkLst>
          <pc:docMk/>
          <pc:sldMk cId="3310903239" sldId="283"/>
        </pc:sldMkLst>
      </pc:sldChg>
    </pc:docChg>
  </pc:docChgLst>
  <pc:docChgLst>
    <pc:chgData name="Julia Sadowska" userId="S::julia.sadowska@baranow.onmicrosoft.com::de1d469e-76f5-4b71-a8c2-78dacf35dd02" providerId="AD" clId="Web-{3A144D6A-15CA-018D-A45B-924E1CCCA93D}"/>
    <pc:docChg chg="modSld modMainMaster">
      <pc:chgData name="Julia Sadowska" userId="S::julia.sadowska@baranow.onmicrosoft.com::de1d469e-76f5-4b71-a8c2-78dacf35dd02" providerId="AD" clId="Web-{3A144D6A-15CA-018D-A45B-924E1CCCA93D}" dt="2021-10-29T08:00:26.953" v="18"/>
      <pc:docMkLst>
        <pc:docMk/>
      </pc:docMkLst>
      <pc:sldChg chg="addSp delSp modSp modTransition">
        <pc:chgData name="Julia Sadowska" userId="S::julia.sadowska@baranow.onmicrosoft.com::de1d469e-76f5-4b71-a8c2-78dacf35dd02" providerId="AD" clId="Web-{3A144D6A-15CA-018D-A45B-924E1CCCA93D}" dt="2021-10-29T08:00:26.953" v="18"/>
        <pc:sldMkLst>
          <pc:docMk/>
          <pc:sldMk cId="650317164" sldId="256"/>
        </pc:sldMkLst>
        <pc:spChg chg="add del mod">
          <ac:chgData name="Julia Sadowska" userId="S::julia.sadowska@baranow.onmicrosoft.com::de1d469e-76f5-4b71-a8c2-78dacf35dd02" providerId="AD" clId="Web-{3A144D6A-15CA-018D-A45B-924E1CCCA93D}" dt="2021-10-29T08:00:26.953" v="18"/>
          <ac:spMkLst>
            <pc:docMk/>
            <pc:sldMk cId="650317164" sldId="256"/>
            <ac:spMk id="5" creationId="{F7E6E340-9369-4DBA-95FB-EC8A0602CF18}"/>
          </ac:spMkLst>
        </pc:spChg>
        <pc:spChg chg="add del mod">
          <ac:chgData name="Julia Sadowska" userId="S::julia.sadowska@baranow.onmicrosoft.com::de1d469e-76f5-4b71-a8c2-78dacf35dd02" providerId="AD" clId="Web-{3A144D6A-15CA-018D-A45B-924E1CCCA93D}" dt="2021-10-29T08:00:20.546" v="16"/>
          <ac:spMkLst>
            <pc:docMk/>
            <pc:sldMk cId="650317164" sldId="256"/>
            <ac:spMk id="6" creationId="{3613D1A3-F913-4D58-B3D8-7A9EE8878C63}"/>
          </ac:spMkLst>
        </pc:spChg>
        <pc:spChg chg="add del">
          <ac:chgData name="Julia Sadowska" userId="S::julia.sadowska@baranow.onmicrosoft.com::de1d469e-76f5-4b71-a8c2-78dacf35dd02" providerId="AD" clId="Web-{3A144D6A-15CA-018D-A45B-924E1CCCA93D}" dt="2021-10-29T08:00:09.374" v="13"/>
          <ac:spMkLst>
            <pc:docMk/>
            <pc:sldMk cId="650317164" sldId="256"/>
            <ac:spMk id="7" creationId="{75CED61A-561D-4983-AE7B-E355C9BE7003}"/>
          </ac:spMkLst>
        </pc:spChg>
      </pc:sldChg>
      <pc:sldChg chg="modTransition">
        <pc:chgData name="Julia Sadowska" userId="S::julia.sadowska@baranow.onmicrosoft.com::de1d469e-76f5-4b71-a8c2-78dacf35dd02" providerId="AD" clId="Web-{3A144D6A-15CA-018D-A45B-924E1CCCA93D}" dt="2021-10-29T07:56:14.120" v="0"/>
        <pc:sldMkLst>
          <pc:docMk/>
          <pc:sldMk cId="3974326301" sldId="257"/>
        </pc:sldMkLst>
      </pc:sldChg>
      <pc:sldChg chg="modTransition">
        <pc:chgData name="Julia Sadowska" userId="S::julia.sadowska@baranow.onmicrosoft.com::de1d469e-76f5-4b71-a8c2-78dacf35dd02" providerId="AD" clId="Web-{3A144D6A-15CA-018D-A45B-924E1CCCA93D}" dt="2021-10-29T07:56:14.120" v="0"/>
        <pc:sldMkLst>
          <pc:docMk/>
          <pc:sldMk cId="3282442428" sldId="258"/>
        </pc:sldMkLst>
      </pc:sldChg>
      <pc:sldChg chg="modTransition">
        <pc:chgData name="Julia Sadowska" userId="S::julia.sadowska@baranow.onmicrosoft.com::de1d469e-76f5-4b71-a8c2-78dacf35dd02" providerId="AD" clId="Web-{3A144D6A-15CA-018D-A45B-924E1CCCA93D}" dt="2021-10-29T07:56:14.120" v="0"/>
        <pc:sldMkLst>
          <pc:docMk/>
          <pc:sldMk cId="1059501889" sldId="263"/>
        </pc:sldMkLst>
      </pc:sldChg>
      <pc:sldChg chg="modTransition">
        <pc:chgData name="Julia Sadowska" userId="S::julia.sadowska@baranow.onmicrosoft.com::de1d469e-76f5-4b71-a8c2-78dacf35dd02" providerId="AD" clId="Web-{3A144D6A-15CA-018D-A45B-924E1CCCA93D}" dt="2021-10-29T07:56:14.120" v="0"/>
        <pc:sldMkLst>
          <pc:docMk/>
          <pc:sldMk cId="1021807378" sldId="264"/>
        </pc:sldMkLst>
      </pc:sldChg>
      <pc:sldChg chg="modTransition">
        <pc:chgData name="Julia Sadowska" userId="S::julia.sadowska@baranow.onmicrosoft.com::de1d469e-76f5-4b71-a8c2-78dacf35dd02" providerId="AD" clId="Web-{3A144D6A-15CA-018D-A45B-924E1CCCA93D}" dt="2021-10-29T07:56:14.120" v="0"/>
        <pc:sldMkLst>
          <pc:docMk/>
          <pc:sldMk cId="191793812" sldId="267"/>
        </pc:sldMkLst>
      </pc:sldChg>
      <pc:sldChg chg="modTransition">
        <pc:chgData name="Julia Sadowska" userId="S::julia.sadowska@baranow.onmicrosoft.com::de1d469e-76f5-4b71-a8c2-78dacf35dd02" providerId="AD" clId="Web-{3A144D6A-15CA-018D-A45B-924E1CCCA93D}" dt="2021-10-29T07:56:14.120" v="0"/>
        <pc:sldMkLst>
          <pc:docMk/>
          <pc:sldMk cId="4083628384" sldId="270"/>
        </pc:sldMkLst>
      </pc:sldChg>
      <pc:sldChg chg="modTransition">
        <pc:chgData name="Julia Sadowska" userId="S::julia.sadowska@baranow.onmicrosoft.com::de1d469e-76f5-4b71-a8c2-78dacf35dd02" providerId="AD" clId="Web-{3A144D6A-15CA-018D-A45B-924E1CCCA93D}" dt="2021-10-29T07:56:14.120" v="0"/>
        <pc:sldMkLst>
          <pc:docMk/>
          <pc:sldMk cId="3288243116" sldId="272"/>
        </pc:sldMkLst>
      </pc:sldChg>
      <pc:sldChg chg="modTransition">
        <pc:chgData name="Julia Sadowska" userId="S::julia.sadowska@baranow.onmicrosoft.com::de1d469e-76f5-4b71-a8c2-78dacf35dd02" providerId="AD" clId="Web-{3A144D6A-15CA-018D-A45B-924E1CCCA93D}" dt="2021-10-29T07:56:14.120" v="0"/>
        <pc:sldMkLst>
          <pc:docMk/>
          <pc:sldMk cId="1702102842" sldId="275"/>
        </pc:sldMkLst>
      </pc:sldChg>
      <pc:sldChg chg="modTransition">
        <pc:chgData name="Julia Sadowska" userId="S::julia.sadowska@baranow.onmicrosoft.com::de1d469e-76f5-4b71-a8c2-78dacf35dd02" providerId="AD" clId="Web-{3A144D6A-15CA-018D-A45B-924E1CCCA93D}" dt="2021-10-29T07:56:14.120" v="0"/>
        <pc:sldMkLst>
          <pc:docMk/>
          <pc:sldMk cId="1626829130" sldId="277"/>
        </pc:sldMkLst>
      </pc:sldChg>
      <pc:sldChg chg="modTransition">
        <pc:chgData name="Julia Sadowska" userId="S::julia.sadowska@baranow.onmicrosoft.com::de1d469e-76f5-4b71-a8c2-78dacf35dd02" providerId="AD" clId="Web-{3A144D6A-15CA-018D-A45B-924E1CCCA93D}" dt="2021-10-29T07:56:14.120" v="0"/>
        <pc:sldMkLst>
          <pc:docMk/>
          <pc:sldMk cId="316157394" sldId="278"/>
        </pc:sldMkLst>
      </pc:sldChg>
      <pc:sldChg chg="modTransition">
        <pc:chgData name="Julia Sadowska" userId="S::julia.sadowska@baranow.onmicrosoft.com::de1d469e-76f5-4b71-a8c2-78dacf35dd02" providerId="AD" clId="Web-{3A144D6A-15CA-018D-A45B-924E1CCCA93D}" dt="2021-10-29T07:56:14.120" v="0"/>
        <pc:sldMkLst>
          <pc:docMk/>
          <pc:sldMk cId="262188483" sldId="279"/>
        </pc:sldMkLst>
      </pc:sldChg>
      <pc:sldChg chg="modTransition">
        <pc:chgData name="Julia Sadowska" userId="S::julia.sadowska@baranow.onmicrosoft.com::de1d469e-76f5-4b71-a8c2-78dacf35dd02" providerId="AD" clId="Web-{3A144D6A-15CA-018D-A45B-924E1CCCA93D}" dt="2021-10-29T07:56:14.120" v="0"/>
        <pc:sldMkLst>
          <pc:docMk/>
          <pc:sldMk cId="530128354" sldId="280"/>
        </pc:sldMkLst>
      </pc:sldChg>
      <pc:sldChg chg="modTransition">
        <pc:chgData name="Julia Sadowska" userId="S::julia.sadowska@baranow.onmicrosoft.com::de1d469e-76f5-4b71-a8c2-78dacf35dd02" providerId="AD" clId="Web-{3A144D6A-15CA-018D-A45B-924E1CCCA93D}" dt="2021-10-29T07:56:14.120" v="0"/>
        <pc:sldMkLst>
          <pc:docMk/>
          <pc:sldMk cId="3423761963" sldId="282"/>
        </pc:sldMkLst>
      </pc:sldChg>
      <pc:sldChg chg="modTransition">
        <pc:chgData name="Julia Sadowska" userId="S::julia.sadowska@baranow.onmicrosoft.com::de1d469e-76f5-4b71-a8c2-78dacf35dd02" providerId="AD" clId="Web-{3A144D6A-15CA-018D-A45B-924E1CCCA93D}" dt="2021-10-29T07:56:14.120" v="0"/>
        <pc:sldMkLst>
          <pc:docMk/>
          <pc:sldMk cId="995213460" sldId="284"/>
        </pc:sldMkLst>
      </pc:sldChg>
      <pc:sldChg chg="modTransition">
        <pc:chgData name="Julia Sadowska" userId="S::julia.sadowska@baranow.onmicrosoft.com::de1d469e-76f5-4b71-a8c2-78dacf35dd02" providerId="AD" clId="Web-{3A144D6A-15CA-018D-A45B-924E1CCCA93D}" dt="2021-10-29T07:56:14.120" v="0"/>
        <pc:sldMkLst>
          <pc:docMk/>
          <pc:sldMk cId="652695549" sldId="285"/>
        </pc:sldMkLst>
      </pc:sldChg>
      <pc:sldChg chg="modTransition">
        <pc:chgData name="Julia Sadowska" userId="S::julia.sadowska@baranow.onmicrosoft.com::de1d469e-76f5-4b71-a8c2-78dacf35dd02" providerId="AD" clId="Web-{3A144D6A-15CA-018D-A45B-924E1CCCA93D}" dt="2021-10-29T07:56:14.120" v="0"/>
        <pc:sldMkLst>
          <pc:docMk/>
          <pc:sldMk cId="1516850026" sldId="286"/>
        </pc:sldMkLst>
      </pc:sldChg>
      <pc:sldChg chg="modTransition">
        <pc:chgData name="Julia Sadowska" userId="S::julia.sadowska@baranow.onmicrosoft.com::de1d469e-76f5-4b71-a8c2-78dacf35dd02" providerId="AD" clId="Web-{3A144D6A-15CA-018D-A45B-924E1CCCA93D}" dt="2021-10-29T07:59:25.670" v="7"/>
        <pc:sldMkLst>
          <pc:docMk/>
          <pc:sldMk cId="524418393" sldId="287"/>
        </pc:sldMkLst>
      </pc:sldChg>
      <pc:sldChg chg="modTransition">
        <pc:chgData name="Julia Sadowska" userId="S::julia.sadowska@baranow.onmicrosoft.com::de1d469e-76f5-4b71-a8c2-78dacf35dd02" providerId="AD" clId="Web-{3A144D6A-15CA-018D-A45B-924E1CCCA93D}" dt="2021-10-29T07:56:14.120" v="0"/>
        <pc:sldMkLst>
          <pc:docMk/>
          <pc:sldMk cId="1779420937" sldId="288"/>
        </pc:sldMkLst>
      </pc:sldChg>
      <pc:sldChg chg="modTransition">
        <pc:chgData name="Julia Sadowska" userId="S::julia.sadowska@baranow.onmicrosoft.com::de1d469e-76f5-4b71-a8c2-78dacf35dd02" providerId="AD" clId="Web-{3A144D6A-15CA-018D-A45B-924E1CCCA93D}" dt="2021-10-29T07:56:14.120" v="0"/>
        <pc:sldMkLst>
          <pc:docMk/>
          <pc:sldMk cId="1274005393" sldId="289"/>
        </pc:sldMkLst>
      </pc:sldChg>
      <pc:sldChg chg="modTransition">
        <pc:chgData name="Julia Sadowska" userId="S::julia.sadowska@baranow.onmicrosoft.com::de1d469e-76f5-4b71-a8c2-78dacf35dd02" providerId="AD" clId="Web-{3A144D6A-15CA-018D-A45B-924E1CCCA93D}" dt="2021-10-29T07:56:14.120" v="0"/>
        <pc:sldMkLst>
          <pc:docMk/>
          <pc:sldMk cId="2101058254" sldId="290"/>
        </pc:sldMkLst>
      </pc:sldChg>
      <pc:sldChg chg="modTransition">
        <pc:chgData name="Julia Sadowska" userId="S::julia.sadowska@baranow.onmicrosoft.com::de1d469e-76f5-4b71-a8c2-78dacf35dd02" providerId="AD" clId="Web-{3A144D6A-15CA-018D-A45B-924E1CCCA93D}" dt="2021-10-29T07:56:14.120" v="0"/>
        <pc:sldMkLst>
          <pc:docMk/>
          <pc:sldMk cId="24198664" sldId="291"/>
        </pc:sldMkLst>
      </pc:sldChg>
      <pc:sldMasterChg chg="modTransition modSldLayout">
        <pc:chgData name="Julia Sadowska" userId="S::julia.sadowska@baranow.onmicrosoft.com::de1d469e-76f5-4b71-a8c2-78dacf35dd02" providerId="AD" clId="Web-{3A144D6A-15CA-018D-A45B-924E1CCCA93D}" dt="2021-10-29T07:56:14.120" v="0"/>
        <pc:sldMasterMkLst>
          <pc:docMk/>
          <pc:sldMasterMk cId="3926633689" sldId="2147483648"/>
        </pc:sldMasterMkLst>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3391757436" sldId="2147483649"/>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967380084" sldId="2147483650"/>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13234121" sldId="2147483651"/>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3883036252" sldId="2147483652"/>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961808292" sldId="2147483653"/>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1544797292" sldId="2147483654"/>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1850839136" sldId="2147483655"/>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2715530444" sldId="2147483656"/>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3024906009" sldId="2147483657"/>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2454508176" sldId="2147483658"/>
          </pc:sldLayoutMkLst>
        </pc:sldLayoutChg>
        <pc:sldLayoutChg chg="modTransition">
          <pc:chgData name="Julia Sadowska" userId="S::julia.sadowska@baranow.onmicrosoft.com::de1d469e-76f5-4b71-a8c2-78dacf35dd02" providerId="AD" clId="Web-{3A144D6A-15CA-018D-A45B-924E1CCCA93D}" dt="2021-10-29T07:56:14.120" v="0"/>
          <pc:sldLayoutMkLst>
            <pc:docMk/>
            <pc:sldMasterMk cId="3926633689" sldId="2147483648"/>
            <pc:sldLayoutMk cId="1340386666" sldId="2147483659"/>
          </pc:sldLayoutMkLst>
        </pc:sldLayoutChg>
      </pc:sldMasterChg>
    </pc:docChg>
  </pc:docChgLst>
  <pc:docChgLst>
    <pc:chgData name="Julia Sadowska" userId="S::julia.sadowska@baranow.onmicrosoft.com::de1d469e-76f5-4b71-a8c2-78dacf35dd02" providerId="AD" clId="Web-{A964EB4F-D6B6-4F1F-AB28-DBA474B2FD3C}"/>
    <pc:docChg chg="delSld modSld sldOrd">
      <pc:chgData name="Julia Sadowska" userId="S::julia.sadowska@baranow.onmicrosoft.com::de1d469e-76f5-4b71-a8c2-78dacf35dd02" providerId="AD" clId="Web-{A964EB4F-D6B6-4F1F-AB28-DBA474B2FD3C}" dt="2021-10-27T11:05:42.924" v="231"/>
      <pc:docMkLst>
        <pc:docMk/>
      </pc:docMkLst>
      <pc:sldChg chg="modSp">
        <pc:chgData name="Julia Sadowska" userId="S::julia.sadowska@baranow.onmicrosoft.com::de1d469e-76f5-4b71-a8c2-78dacf35dd02" providerId="AD" clId="Web-{A964EB4F-D6B6-4F1F-AB28-DBA474B2FD3C}" dt="2021-10-27T10:34:48.214" v="59" actId="20577"/>
        <pc:sldMkLst>
          <pc:docMk/>
          <pc:sldMk cId="3974326301" sldId="257"/>
        </pc:sldMkLst>
        <pc:spChg chg="mod">
          <ac:chgData name="Julia Sadowska" userId="S::julia.sadowska@baranow.onmicrosoft.com::de1d469e-76f5-4b71-a8c2-78dacf35dd02" providerId="AD" clId="Web-{A964EB4F-D6B6-4F1F-AB28-DBA474B2FD3C}" dt="2021-10-27T10:34:48.214" v="59" actId="20577"/>
          <ac:spMkLst>
            <pc:docMk/>
            <pc:sldMk cId="3974326301" sldId="257"/>
            <ac:spMk id="3" creationId="{9186EA13-A718-4028-8F7C-64E602A15DAF}"/>
          </ac:spMkLst>
        </pc:spChg>
      </pc:sldChg>
      <pc:sldChg chg="modSp">
        <pc:chgData name="Julia Sadowska" userId="S::julia.sadowska@baranow.onmicrosoft.com::de1d469e-76f5-4b71-a8c2-78dacf35dd02" providerId="AD" clId="Web-{A964EB4F-D6B6-4F1F-AB28-DBA474B2FD3C}" dt="2021-10-27T10:31:11.865" v="53" actId="20577"/>
        <pc:sldMkLst>
          <pc:docMk/>
          <pc:sldMk cId="3282442428" sldId="258"/>
        </pc:sldMkLst>
        <pc:spChg chg="mod">
          <ac:chgData name="Julia Sadowska" userId="S::julia.sadowska@baranow.onmicrosoft.com::de1d469e-76f5-4b71-a8c2-78dacf35dd02" providerId="AD" clId="Web-{A964EB4F-D6B6-4F1F-AB28-DBA474B2FD3C}" dt="2021-10-27T10:31:11.865" v="53" actId="20577"/>
          <ac:spMkLst>
            <pc:docMk/>
            <pc:sldMk cId="3282442428" sldId="258"/>
            <ac:spMk id="3" creationId="{A2685C69-B696-4711-82C1-1A9F5388D5DE}"/>
          </ac:spMkLst>
        </pc:spChg>
      </pc:sldChg>
      <pc:sldChg chg="modSp">
        <pc:chgData name="Julia Sadowska" userId="S::julia.sadowska@baranow.onmicrosoft.com::de1d469e-76f5-4b71-a8c2-78dacf35dd02" providerId="AD" clId="Web-{A964EB4F-D6B6-4F1F-AB28-DBA474B2FD3C}" dt="2021-10-27T10:36:14.498" v="75" actId="20577"/>
        <pc:sldMkLst>
          <pc:docMk/>
          <pc:sldMk cId="1059501889" sldId="263"/>
        </pc:sldMkLst>
        <pc:spChg chg="mod">
          <ac:chgData name="Julia Sadowska" userId="S::julia.sadowska@baranow.onmicrosoft.com::de1d469e-76f5-4b71-a8c2-78dacf35dd02" providerId="AD" clId="Web-{A964EB4F-D6B6-4F1F-AB28-DBA474B2FD3C}" dt="2021-10-27T10:36:14.498" v="75" actId="20577"/>
          <ac:spMkLst>
            <pc:docMk/>
            <pc:sldMk cId="1059501889" sldId="263"/>
            <ac:spMk id="3" creationId="{96642BB6-2729-4458-ACD6-0BBEEBAC79FA}"/>
          </ac:spMkLst>
        </pc:spChg>
      </pc:sldChg>
      <pc:sldChg chg="modSp ord">
        <pc:chgData name="Julia Sadowska" userId="S::julia.sadowska@baranow.onmicrosoft.com::de1d469e-76f5-4b71-a8c2-78dacf35dd02" providerId="AD" clId="Web-{A964EB4F-D6B6-4F1F-AB28-DBA474B2FD3C}" dt="2021-10-27T10:35:30.028" v="70" actId="20577"/>
        <pc:sldMkLst>
          <pc:docMk/>
          <pc:sldMk cId="1021807378" sldId="264"/>
        </pc:sldMkLst>
        <pc:spChg chg="mod">
          <ac:chgData name="Julia Sadowska" userId="S::julia.sadowska@baranow.onmicrosoft.com::de1d469e-76f5-4b71-a8c2-78dacf35dd02" providerId="AD" clId="Web-{A964EB4F-D6B6-4F1F-AB28-DBA474B2FD3C}" dt="2021-10-27T10:35:30.028" v="70" actId="20577"/>
          <ac:spMkLst>
            <pc:docMk/>
            <pc:sldMk cId="1021807378" sldId="264"/>
            <ac:spMk id="3" creationId="{59CB0177-BA65-4FC1-850C-B9225E2284A5}"/>
          </ac:spMkLst>
        </pc:spChg>
      </pc:sldChg>
      <pc:sldChg chg="modSp">
        <pc:chgData name="Julia Sadowska" userId="S::julia.sadowska@baranow.onmicrosoft.com::de1d469e-76f5-4b71-a8c2-78dacf35dd02" providerId="AD" clId="Web-{A964EB4F-D6B6-4F1F-AB28-DBA474B2FD3C}" dt="2021-10-27T10:40:44.397" v="110" actId="20577"/>
        <pc:sldMkLst>
          <pc:docMk/>
          <pc:sldMk cId="4161482855" sldId="266"/>
        </pc:sldMkLst>
        <pc:spChg chg="mod">
          <ac:chgData name="Julia Sadowska" userId="S::julia.sadowska@baranow.onmicrosoft.com::de1d469e-76f5-4b71-a8c2-78dacf35dd02" providerId="AD" clId="Web-{A964EB4F-D6B6-4F1F-AB28-DBA474B2FD3C}" dt="2021-10-27T10:40:44.397" v="110" actId="20577"/>
          <ac:spMkLst>
            <pc:docMk/>
            <pc:sldMk cId="4161482855" sldId="266"/>
            <ac:spMk id="3" creationId="{2F0912D9-83D0-4D71-9BC9-5375D26AE2F3}"/>
          </ac:spMkLst>
        </pc:spChg>
      </pc:sldChg>
      <pc:sldChg chg="modSp ord">
        <pc:chgData name="Julia Sadowska" userId="S::julia.sadowska@baranow.onmicrosoft.com::de1d469e-76f5-4b71-a8c2-78dacf35dd02" providerId="AD" clId="Web-{A964EB4F-D6B6-4F1F-AB28-DBA474B2FD3C}" dt="2021-10-27T11:04:27.812" v="229" actId="20577"/>
        <pc:sldMkLst>
          <pc:docMk/>
          <pc:sldMk cId="191793812" sldId="267"/>
        </pc:sldMkLst>
        <pc:spChg chg="mod">
          <ac:chgData name="Julia Sadowska" userId="S::julia.sadowska@baranow.onmicrosoft.com::de1d469e-76f5-4b71-a8c2-78dacf35dd02" providerId="AD" clId="Web-{A964EB4F-D6B6-4F1F-AB28-DBA474B2FD3C}" dt="2021-10-27T11:03:24.545" v="215" actId="20577"/>
          <ac:spMkLst>
            <pc:docMk/>
            <pc:sldMk cId="191793812" sldId="267"/>
            <ac:spMk id="2" creationId="{C4B756FF-7D20-44EC-994C-857FB69404EE}"/>
          </ac:spMkLst>
        </pc:spChg>
        <pc:spChg chg="mod">
          <ac:chgData name="Julia Sadowska" userId="S::julia.sadowska@baranow.onmicrosoft.com::de1d469e-76f5-4b71-a8c2-78dacf35dd02" providerId="AD" clId="Web-{A964EB4F-D6B6-4F1F-AB28-DBA474B2FD3C}" dt="2021-10-27T11:04:27.812" v="229" actId="20577"/>
          <ac:spMkLst>
            <pc:docMk/>
            <pc:sldMk cId="191793812" sldId="267"/>
            <ac:spMk id="3" creationId="{6E569D4C-7BA1-434F-A7E6-426248FF485E}"/>
          </ac:spMkLst>
        </pc:spChg>
      </pc:sldChg>
      <pc:sldChg chg="modSp">
        <pc:chgData name="Julia Sadowska" userId="S::julia.sadowska@baranow.onmicrosoft.com::de1d469e-76f5-4b71-a8c2-78dacf35dd02" providerId="AD" clId="Web-{A964EB4F-D6B6-4F1F-AB28-DBA474B2FD3C}" dt="2021-10-27T10:38:06.517" v="78" actId="20577"/>
        <pc:sldMkLst>
          <pc:docMk/>
          <pc:sldMk cId="3387010288" sldId="268"/>
        </pc:sldMkLst>
        <pc:spChg chg="mod">
          <ac:chgData name="Julia Sadowska" userId="S::julia.sadowska@baranow.onmicrosoft.com::de1d469e-76f5-4b71-a8c2-78dacf35dd02" providerId="AD" clId="Web-{A964EB4F-D6B6-4F1F-AB28-DBA474B2FD3C}" dt="2021-10-27T10:38:06.517" v="78" actId="20577"/>
          <ac:spMkLst>
            <pc:docMk/>
            <pc:sldMk cId="3387010288" sldId="268"/>
            <ac:spMk id="3" creationId="{286EBDDC-5859-486F-A02A-CDCBAE6DDB66}"/>
          </ac:spMkLst>
        </pc:spChg>
      </pc:sldChg>
      <pc:sldChg chg="ord">
        <pc:chgData name="Julia Sadowska" userId="S::julia.sadowska@baranow.onmicrosoft.com::de1d469e-76f5-4b71-a8c2-78dacf35dd02" providerId="AD" clId="Web-{A964EB4F-D6B6-4F1F-AB28-DBA474B2FD3C}" dt="2021-10-27T10:58:09.911" v="147"/>
        <pc:sldMkLst>
          <pc:docMk/>
          <pc:sldMk cId="4083628384" sldId="270"/>
        </pc:sldMkLst>
      </pc:sldChg>
      <pc:sldChg chg="modSp ord">
        <pc:chgData name="Julia Sadowska" userId="S::julia.sadowska@baranow.onmicrosoft.com::de1d469e-76f5-4b71-a8c2-78dacf35dd02" providerId="AD" clId="Web-{A964EB4F-D6B6-4F1F-AB28-DBA474B2FD3C}" dt="2021-10-27T11:05:42.924" v="231"/>
        <pc:sldMkLst>
          <pc:docMk/>
          <pc:sldMk cId="3288243116" sldId="272"/>
        </pc:sldMkLst>
        <pc:spChg chg="mod">
          <ac:chgData name="Julia Sadowska" userId="S::julia.sadowska@baranow.onmicrosoft.com::de1d469e-76f5-4b71-a8c2-78dacf35dd02" providerId="AD" clId="Web-{A964EB4F-D6B6-4F1F-AB28-DBA474B2FD3C}" dt="2021-10-27T10:43:04.947" v="124" actId="20577"/>
          <ac:spMkLst>
            <pc:docMk/>
            <pc:sldMk cId="3288243116" sldId="272"/>
            <ac:spMk id="3" creationId="{60957997-9229-4211-A2E7-AFC98C96F9F6}"/>
          </ac:spMkLst>
        </pc:spChg>
      </pc:sldChg>
      <pc:sldChg chg="addSp delSp modSp delAnim">
        <pc:chgData name="Julia Sadowska" userId="S::julia.sadowska@baranow.onmicrosoft.com::de1d469e-76f5-4b71-a8c2-78dacf35dd02" providerId="AD" clId="Web-{A964EB4F-D6B6-4F1F-AB28-DBA474B2FD3C}" dt="2021-10-27T10:45:31.389" v="131"/>
        <pc:sldMkLst>
          <pc:docMk/>
          <pc:sldMk cId="1702102842" sldId="275"/>
        </pc:sldMkLst>
        <pc:spChg chg="mod">
          <ac:chgData name="Julia Sadowska" userId="S::julia.sadowska@baranow.onmicrosoft.com::de1d469e-76f5-4b71-a8c2-78dacf35dd02" providerId="AD" clId="Web-{A964EB4F-D6B6-4F1F-AB28-DBA474B2FD3C}" dt="2021-10-27T10:45:31.389" v="131"/>
          <ac:spMkLst>
            <pc:docMk/>
            <pc:sldMk cId="1702102842" sldId="275"/>
            <ac:spMk id="2" creationId="{2D4B0FBF-BA19-4C06-832E-E9B058778984}"/>
          </ac:spMkLst>
        </pc:spChg>
        <pc:spChg chg="mod">
          <ac:chgData name="Julia Sadowska" userId="S::julia.sadowska@baranow.onmicrosoft.com::de1d469e-76f5-4b71-a8c2-78dacf35dd02" providerId="AD" clId="Web-{A964EB4F-D6B6-4F1F-AB28-DBA474B2FD3C}" dt="2021-10-27T10:45:31.389" v="131"/>
          <ac:spMkLst>
            <pc:docMk/>
            <pc:sldMk cId="1702102842" sldId="275"/>
            <ac:spMk id="3" creationId="{34DE9EC8-1B0E-4820-8991-CF1E61E6B7EE}"/>
          </ac:spMkLst>
        </pc:spChg>
        <pc:spChg chg="del">
          <ac:chgData name="Julia Sadowska" userId="S::julia.sadowska@baranow.onmicrosoft.com::de1d469e-76f5-4b71-a8c2-78dacf35dd02" providerId="AD" clId="Web-{A964EB4F-D6B6-4F1F-AB28-DBA474B2FD3C}" dt="2021-10-27T10:45:31.389" v="131"/>
          <ac:spMkLst>
            <pc:docMk/>
            <pc:sldMk cId="1702102842" sldId="275"/>
            <ac:spMk id="9" creationId="{4038CB10-1F5C-4D54-9DF7-12586DE5B007}"/>
          </ac:spMkLst>
        </pc:spChg>
        <pc:spChg chg="del">
          <ac:chgData name="Julia Sadowska" userId="S::julia.sadowska@baranow.onmicrosoft.com::de1d469e-76f5-4b71-a8c2-78dacf35dd02" providerId="AD" clId="Web-{A964EB4F-D6B6-4F1F-AB28-DBA474B2FD3C}" dt="2021-10-27T10:45:31.389" v="131"/>
          <ac:spMkLst>
            <pc:docMk/>
            <pc:sldMk cId="1702102842" sldId="275"/>
            <ac:spMk id="11" creationId="{73ED6512-6858-4552-B699-9A97FE9A4EA2}"/>
          </ac:spMkLst>
        </pc:spChg>
        <pc:spChg chg="add">
          <ac:chgData name="Julia Sadowska" userId="S::julia.sadowska@baranow.onmicrosoft.com::de1d469e-76f5-4b71-a8c2-78dacf35dd02" providerId="AD" clId="Web-{A964EB4F-D6B6-4F1F-AB28-DBA474B2FD3C}" dt="2021-10-27T10:45:31.389" v="131"/>
          <ac:spMkLst>
            <pc:docMk/>
            <pc:sldMk cId="1702102842" sldId="275"/>
            <ac:spMk id="16" creationId="{D009D6D5-DAC2-4A8B-A17A-E206B9012D09}"/>
          </ac:spMkLst>
        </pc:spChg>
        <pc:picChg chg="del">
          <ac:chgData name="Julia Sadowska" userId="S::julia.sadowska@baranow.onmicrosoft.com::de1d469e-76f5-4b71-a8c2-78dacf35dd02" providerId="AD" clId="Web-{A964EB4F-D6B6-4F1F-AB28-DBA474B2FD3C}" dt="2021-10-27T10:44:53.966" v="128"/>
          <ac:picMkLst>
            <pc:docMk/>
            <pc:sldMk cId="1702102842" sldId="275"/>
            <ac:picMk id="4" creationId="{0DBD081E-0E83-4A53-AE94-BE76C6BD83A1}"/>
          </ac:picMkLst>
        </pc:picChg>
        <pc:picChg chg="add mod">
          <ac:chgData name="Julia Sadowska" userId="S::julia.sadowska@baranow.onmicrosoft.com::de1d469e-76f5-4b71-a8c2-78dacf35dd02" providerId="AD" clId="Web-{A964EB4F-D6B6-4F1F-AB28-DBA474B2FD3C}" dt="2021-10-27T10:45:31.389" v="131"/>
          <ac:picMkLst>
            <pc:docMk/>
            <pc:sldMk cId="1702102842" sldId="275"/>
            <ac:picMk id="5" creationId="{03F5ADA1-65E6-40BB-8D9F-5FF12403C3DE}"/>
          </ac:picMkLst>
        </pc:picChg>
      </pc:sldChg>
      <pc:sldChg chg="del">
        <pc:chgData name="Julia Sadowska" userId="S::julia.sadowska@baranow.onmicrosoft.com::de1d469e-76f5-4b71-a8c2-78dacf35dd02" providerId="AD" clId="Web-{A964EB4F-D6B6-4F1F-AB28-DBA474B2FD3C}" dt="2021-10-27T10:49:58.569" v="144"/>
        <pc:sldMkLst>
          <pc:docMk/>
          <pc:sldMk cId="2037787658" sldId="276"/>
        </pc:sldMkLst>
      </pc:sldChg>
      <pc:sldChg chg="modSp">
        <pc:chgData name="Julia Sadowska" userId="S::julia.sadowska@baranow.onmicrosoft.com::de1d469e-76f5-4b71-a8c2-78dacf35dd02" providerId="AD" clId="Web-{A964EB4F-D6B6-4F1F-AB28-DBA474B2FD3C}" dt="2021-10-27T10:47:43.955" v="142" actId="20577"/>
        <pc:sldMkLst>
          <pc:docMk/>
          <pc:sldMk cId="316157394" sldId="278"/>
        </pc:sldMkLst>
        <pc:spChg chg="mod">
          <ac:chgData name="Julia Sadowska" userId="S::julia.sadowska@baranow.onmicrosoft.com::de1d469e-76f5-4b71-a8c2-78dacf35dd02" providerId="AD" clId="Web-{A964EB4F-D6B6-4F1F-AB28-DBA474B2FD3C}" dt="2021-10-27T10:47:43.955" v="142" actId="20577"/>
          <ac:spMkLst>
            <pc:docMk/>
            <pc:sldMk cId="316157394" sldId="278"/>
            <ac:spMk id="3" creationId="{857DE39C-913B-4E0B-9282-99D4B0BB961F}"/>
          </ac:spMkLst>
        </pc:spChg>
      </pc:sldChg>
      <pc:sldChg chg="ord">
        <pc:chgData name="Julia Sadowska" userId="S::julia.sadowska@baranow.onmicrosoft.com::de1d469e-76f5-4b71-a8c2-78dacf35dd02" providerId="AD" clId="Web-{A964EB4F-D6B6-4F1F-AB28-DBA474B2FD3C}" dt="2021-10-27T10:48:48.129" v="143"/>
        <pc:sldMkLst>
          <pc:docMk/>
          <pc:sldMk cId="262188483" sldId="279"/>
        </pc:sldMkLst>
      </pc:sldChg>
      <pc:sldChg chg="del">
        <pc:chgData name="Julia Sadowska" userId="S::julia.sadowska@baranow.onmicrosoft.com::de1d469e-76f5-4b71-a8c2-78dacf35dd02" providerId="AD" clId="Web-{A964EB4F-D6B6-4F1F-AB28-DBA474B2FD3C}" dt="2021-10-27T10:43:37.573" v="125"/>
        <pc:sldMkLst>
          <pc:docMk/>
          <pc:sldMk cId="2326594500" sldId="281"/>
        </pc:sldMkLst>
      </pc:sldChg>
    </pc:docChg>
  </pc:docChgLst>
  <pc:docChgLst>
    <pc:chgData name="Julia Sadowska" userId="S::julia.sadowska@baranow.onmicrosoft.com::de1d469e-76f5-4b71-a8c2-78dacf35dd02" providerId="AD" clId="Web-{AFFEF39F-C8FD-400F-B5DD-A104EC3984DF}"/>
    <pc:docChg chg="modSld">
      <pc:chgData name="Julia Sadowska" userId="S::julia.sadowska@baranow.onmicrosoft.com::de1d469e-76f5-4b71-a8c2-78dacf35dd02" providerId="AD" clId="Web-{AFFEF39F-C8FD-400F-B5DD-A104EC3984DF}" dt="2021-10-29T09:11:27.869" v="0" actId="1076"/>
      <pc:docMkLst>
        <pc:docMk/>
      </pc:docMkLst>
      <pc:sldChg chg="modSp">
        <pc:chgData name="Julia Sadowska" userId="S::julia.sadowska@baranow.onmicrosoft.com::de1d469e-76f5-4b71-a8c2-78dacf35dd02" providerId="AD" clId="Web-{AFFEF39F-C8FD-400F-B5DD-A104EC3984DF}" dt="2021-10-29T09:11:27.869" v="0" actId="1076"/>
        <pc:sldMkLst>
          <pc:docMk/>
          <pc:sldMk cId="1059501889" sldId="263"/>
        </pc:sldMkLst>
        <pc:spChg chg="mod">
          <ac:chgData name="Julia Sadowska" userId="S::julia.sadowska@baranow.onmicrosoft.com::de1d469e-76f5-4b71-a8c2-78dacf35dd02" providerId="AD" clId="Web-{AFFEF39F-C8FD-400F-B5DD-A104EC3984DF}" dt="2021-10-29T09:11:27.869" v="0" actId="1076"/>
          <ac:spMkLst>
            <pc:docMk/>
            <pc:sldMk cId="1059501889" sldId="263"/>
            <ac:spMk id="8" creationId="{F9984474-41B7-4527-A04E-EB8E4FFA0FF7}"/>
          </ac:spMkLst>
        </pc:spChg>
      </pc:sldChg>
    </pc:docChg>
  </pc:docChgLst>
  <pc:docChgLst>
    <pc:chgData name="Julia Sadowska" userId="S::julia.sadowska@baranow.onmicrosoft.com::de1d469e-76f5-4b71-a8c2-78dacf35dd02" providerId="AD" clId="Web-{1A709373-F181-46F8-9C96-5A7A98F90311}"/>
    <pc:docChg chg="addSld delSld modSld sldOrd">
      <pc:chgData name="Julia Sadowska" userId="S::julia.sadowska@baranow.onmicrosoft.com::de1d469e-76f5-4b71-a8c2-78dacf35dd02" providerId="AD" clId="Web-{1A709373-F181-46F8-9C96-5A7A98F90311}" dt="2021-10-26T17:23:07.445" v="1481"/>
      <pc:docMkLst>
        <pc:docMk/>
      </pc:docMkLst>
      <pc:sldChg chg="addSp delSp modSp mod modTransition setBg addAnim modAnim">
        <pc:chgData name="Julia Sadowska" userId="S::julia.sadowska@baranow.onmicrosoft.com::de1d469e-76f5-4b71-a8c2-78dacf35dd02" providerId="AD" clId="Web-{1A709373-F181-46F8-9C96-5A7A98F90311}" dt="2021-10-26T17:11:32.570" v="1455"/>
        <pc:sldMkLst>
          <pc:docMk/>
          <pc:sldMk cId="650317164" sldId="256"/>
        </pc:sldMkLst>
        <pc:spChg chg="mod">
          <ac:chgData name="Julia Sadowska" userId="S::julia.sadowska@baranow.onmicrosoft.com::de1d469e-76f5-4b71-a8c2-78dacf35dd02" providerId="AD" clId="Web-{1A709373-F181-46F8-9C96-5A7A98F90311}" dt="2021-10-26T17:01:26.495" v="1307"/>
          <ac:spMkLst>
            <pc:docMk/>
            <pc:sldMk cId="650317164" sldId="256"/>
            <ac:spMk id="2" creationId="{00000000-0000-0000-0000-000000000000}"/>
          </ac:spMkLst>
        </pc:spChg>
        <pc:spChg chg="mod">
          <ac:chgData name="Julia Sadowska" userId="S::julia.sadowska@baranow.onmicrosoft.com::de1d469e-76f5-4b71-a8c2-78dacf35dd02" providerId="AD" clId="Web-{1A709373-F181-46F8-9C96-5A7A98F90311}" dt="2021-10-26T17:01:26.495" v="1307"/>
          <ac:spMkLst>
            <pc:docMk/>
            <pc:sldMk cId="650317164" sldId="256"/>
            <ac:spMk id="3" creationId="{00000000-0000-0000-0000-000000000000}"/>
          </ac:spMkLst>
        </pc:spChg>
        <pc:spChg chg="add del">
          <ac:chgData name="Julia Sadowska" userId="S::julia.sadowska@baranow.onmicrosoft.com::de1d469e-76f5-4b71-a8c2-78dacf35dd02" providerId="AD" clId="Web-{1A709373-F181-46F8-9C96-5A7A98F90311}" dt="2021-10-26T17:01:26.495" v="1307"/>
          <ac:spMkLst>
            <pc:docMk/>
            <pc:sldMk cId="650317164" sldId="256"/>
            <ac:spMk id="9" creationId="{854DEE1C-7FD6-4FA0-A96A-BDF952F199AB}"/>
          </ac:spMkLst>
        </pc:spChg>
        <pc:spChg chg="add">
          <ac:chgData name="Julia Sadowska" userId="S::julia.sadowska@baranow.onmicrosoft.com::de1d469e-76f5-4b71-a8c2-78dacf35dd02" providerId="AD" clId="Web-{1A709373-F181-46F8-9C96-5A7A98F90311}" dt="2021-10-26T17:01:26.495" v="1307"/>
          <ac:spMkLst>
            <pc:docMk/>
            <pc:sldMk cId="650317164" sldId="256"/>
            <ac:spMk id="14" creationId="{8C790BE2-4E4F-4AAF-81A2-4A6F4885EBE6}"/>
          </ac:spMkLst>
        </pc:spChg>
        <pc:spChg chg="add">
          <ac:chgData name="Julia Sadowska" userId="S::julia.sadowska@baranow.onmicrosoft.com::de1d469e-76f5-4b71-a8c2-78dacf35dd02" providerId="AD" clId="Web-{1A709373-F181-46F8-9C96-5A7A98F90311}" dt="2021-10-26T17:01:26.495" v="1307"/>
          <ac:spMkLst>
            <pc:docMk/>
            <pc:sldMk cId="650317164" sldId="256"/>
            <ac:spMk id="16" creationId="{D28B54C3-B57B-472A-B96E-1FCB67093DC2}"/>
          </ac:spMkLst>
        </pc:spChg>
        <pc:spChg chg="add">
          <ac:chgData name="Julia Sadowska" userId="S::julia.sadowska@baranow.onmicrosoft.com::de1d469e-76f5-4b71-a8c2-78dacf35dd02" providerId="AD" clId="Web-{1A709373-F181-46F8-9C96-5A7A98F90311}" dt="2021-10-26T17:01:26.495" v="1307"/>
          <ac:spMkLst>
            <pc:docMk/>
            <pc:sldMk cId="650317164" sldId="256"/>
            <ac:spMk id="18" creationId="{7DB3C429-F8DA-49B9-AF84-21996FCF78B5}"/>
          </ac:spMkLst>
        </pc:spChg>
        <pc:spChg chg="add">
          <ac:chgData name="Julia Sadowska" userId="S::julia.sadowska@baranow.onmicrosoft.com::de1d469e-76f5-4b71-a8c2-78dacf35dd02" providerId="AD" clId="Web-{1A709373-F181-46F8-9C96-5A7A98F90311}" dt="2021-10-26T17:01:26.495" v="1307"/>
          <ac:spMkLst>
            <pc:docMk/>
            <pc:sldMk cId="650317164" sldId="256"/>
            <ac:spMk id="20" creationId="{C4C9F2B0-1044-46EB-8AEB-C3BFFDE6C2CC}"/>
          </ac:spMkLst>
        </pc:spChg>
        <pc:spChg chg="add">
          <ac:chgData name="Julia Sadowska" userId="S::julia.sadowska@baranow.onmicrosoft.com::de1d469e-76f5-4b71-a8c2-78dacf35dd02" providerId="AD" clId="Web-{1A709373-F181-46F8-9C96-5A7A98F90311}" dt="2021-10-26T17:01:26.495" v="1307"/>
          <ac:spMkLst>
            <pc:docMk/>
            <pc:sldMk cId="650317164" sldId="256"/>
            <ac:spMk id="22" creationId="{32B3ACB3-D689-442E-8A40-8680B0FEB8A2}"/>
          </ac:spMkLst>
        </pc:spChg>
        <pc:picChg chg="add mod">
          <ac:chgData name="Julia Sadowska" userId="S::julia.sadowska@baranow.onmicrosoft.com::de1d469e-76f5-4b71-a8c2-78dacf35dd02" providerId="AD" clId="Web-{1A709373-F181-46F8-9C96-5A7A98F90311}" dt="2021-10-26T17:01:26.495" v="1307"/>
          <ac:picMkLst>
            <pc:docMk/>
            <pc:sldMk cId="650317164" sldId="256"/>
            <ac:picMk id="4" creationId="{D5F6F2CC-7B11-4B40-AD65-BE2705EA7818}"/>
          </ac:picMkLst>
        </pc:picChg>
      </pc:sldChg>
      <pc:sldChg chg="new del">
        <pc:chgData name="Julia Sadowska" userId="S::julia.sadowska@baranow.onmicrosoft.com::de1d469e-76f5-4b71-a8c2-78dacf35dd02" providerId="AD" clId="Web-{1A709373-F181-46F8-9C96-5A7A98F90311}" dt="2021-10-26T14:42:24.931" v="32"/>
        <pc:sldMkLst>
          <pc:docMk/>
          <pc:sldMk cId="797653423" sldId="257"/>
        </pc:sldMkLst>
      </pc:sldChg>
      <pc:sldChg chg="addSp modSp new mod modTransition setBg addAnim modAnim setClrOvrMap">
        <pc:chgData name="Julia Sadowska" userId="S::julia.sadowska@baranow.onmicrosoft.com::de1d469e-76f5-4b71-a8c2-78dacf35dd02" providerId="AD" clId="Web-{1A709373-F181-46F8-9C96-5A7A98F90311}" dt="2021-10-26T17:11:45.711" v="1456"/>
        <pc:sldMkLst>
          <pc:docMk/>
          <pc:sldMk cId="3974326301" sldId="257"/>
        </pc:sldMkLst>
        <pc:spChg chg="mod">
          <ac:chgData name="Julia Sadowska" userId="S::julia.sadowska@baranow.onmicrosoft.com::de1d469e-76f5-4b71-a8c2-78dacf35dd02" providerId="AD" clId="Web-{1A709373-F181-46F8-9C96-5A7A98F90311}" dt="2021-10-26T17:00:51.979" v="1305"/>
          <ac:spMkLst>
            <pc:docMk/>
            <pc:sldMk cId="3974326301" sldId="257"/>
            <ac:spMk id="2" creationId="{B22BD71E-7D71-4548-AAD4-4A79587EF9AB}"/>
          </ac:spMkLst>
        </pc:spChg>
        <pc:spChg chg="mod ord">
          <ac:chgData name="Julia Sadowska" userId="S::julia.sadowska@baranow.onmicrosoft.com::de1d469e-76f5-4b71-a8c2-78dacf35dd02" providerId="AD" clId="Web-{1A709373-F181-46F8-9C96-5A7A98F90311}" dt="2021-10-26T17:00:51.979" v="1305"/>
          <ac:spMkLst>
            <pc:docMk/>
            <pc:sldMk cId="3974326301" sldId="257"/>
            <ac:spMk id="3" creationId="{9186EA13-A718-4028-8F7C-64E602A15DAF}"/>
          </ac:spMkLst>
        </pc:spChg>
        <pc:spChg chg="add">
          <ac:chgData name="Julia Sadowska" userId="S::julia.sadowska@baranow.onmicrosoft.com::de1d469e-76f5-4b71-a8c2-78dacf35dd02" providerId="AD" clId="Web-{1A709373-F181-46F8-9C96-5A7A98F90311}" dt="2021-10-26T17:00:51.979" v="1305"/>
          <ac:spMkLst>
            <pc:docMk/>
            <pc:sldMk cId="3974326301" sldId="257"/>
            <ac:spMk id="9" creationId="{9B76D444-2756-434F-AE61-96D69830C13E}"/>
          </ac:spMkLst>
        </pc:spChg>
        <pc:spChg chg="add">
          <ac:chgData name="Julia Sadowska" userId="S::julia.sadowska@baranow.onmicrosoft.com::de1d469e-76f5-4b71-a8c2-78dacf35dd02" providerId="AD" clId="Web-{1A709373-F181-46F8-9C96-5A7A98F90311}" dt="2021-10-26T17:00:51.979" v="1305"/>
          <ac:spMkLst>
            <pc:docMk/>
            <pc:sldMk cId="3974326301" sldId="257"/>
            <ac:spMk id="11" creationId="{B0161EF8-C8C6-4F2A-9D5C-49BD28A2BDC2}"/>
          </ac:spMkLst>
        </pc:spChg>
        <pc:picChg chg="add mod">
          <ac:chgData name="Julia Sadowska" userId="S::julia.sadowska@baranow.onmicrosoft.com::de1d469e-76f5-4b71-a8c2-78dacf35dd02" providerId="AD" clId="Web-{1A709373-F181-46F8-9C96-5A7A98F90311}" dt="2021-10-26T17:00:51.979" v="1305"/>
          <ac:picMkLst>
            <pc:docMk/>
            <pc:sldMk cId="3974326301" sldId="257"/>
            <ac:picMk id="4" creationId="{1634D93B-4F59-46A0-BAF0-27AA97C3E914}"/>
          </ac:picMkLst>
        </pc:picChg>
      </pc:sldChg>
      <pc:sldChg chg="addSp delSp modSp new mod modTransition setBg addAnim modAnim setClrOvrMap">
        <pc:chgData name="Julia Sadowska" userId="S::julia.sadowska@baranow.onmicrosoft.com::de1d469e-76f5-4b71-a8c2-78dacf35dd02" providerId="AD" clId="Web-{1A709373-F181-46F8-9C96-5A7A98F90311}" dt="2021-10-26T17:11:53.352" v="1457"/>
        <pc:sldMkLst>
          <pc:docMk/>
          <pc:sldMk cId="3282442428" sldId="258"/>
        </pc:sldMkLst>
        <pc:spChg chg="mod">
          <ac:chgData name="Julia Sadowska" userId="S::julia.sadowska@baranow.onmicrosoft.com::de1d469e-76f5-4b71-a8c2-78dacf35dd02" providerId="AD" clId="Web-{1A709373-F181-46F8-9C96-5A7A98F90311}" dt="2021-10-26T16:58:50.351" v="1303"/>
          <ac:spMkLst>
            <pc:docMk/>
            <pc:sldMk cId="3282442428" sldId="258"/>
            <ac:spMk id="2" creationId="{043F6562-B16B-4A3E-8B7D-1D44F69709A6}"/>
          </ac:spMkLst>
        </pc:spChg>
        <pc:spChg chg="mod ord">
          <ac:chgData name="Julia Sadowska" userId="S::julia.sadowska@baranow.onmicrosoft.com::de1d469e-76f5-4b71-a8c2-78dacf35dd02" providerId="AD" clId="Web-{1A709373-F181-46F8-9C96-5A7A98F90311}" dt="2021-10-26T16:58:50.351" v="1303"/>
          <ac:spMkLst>
            <pc:docMk/>
            <pc:sldMk cId="3282442428" sldId="258"/>
            <ac:spMk id="3" creationId="{A2685C69-B696-4711-82C1-1A9F5388D5DE}"/>
          </ac:spMkLst>
        </pc:spChg>
        <pc:spChg chg="add">
          <ac:chgData name="Julia Sadowska" userId="S::julia.sadowska@baranow.onmicrosoft.com::de1d469e-76f5-4b71-a8c2-78dacf35dd02" providerId="AD" clId="Web-{1A709373-F181-46F8-9C96-5A7A98F90311}" dt="2021-10-26T16:58:50.351" v="1303"/>
          <ac:spMkLst>
            <pc:docMk/>
            <pc:sldMk cId="3282442428" sldId="258"/>
            <ac:spMk id="6" creationId="{C5E6CFF1-2F42-4E10-9A97-F116F46F53FE}"/>
          </ac:spMkLst>
        </pc:spChg>
        <pc:spChg chg="add del">
          <ac:chgData name="Julia Sadowska" userId="S::julia.sadowska@baranow.onmicrosoft.com::de1d469e-76f5-4b71-a8c2-78dacf35dd02" providerId="AD" clId="Web-{1A709373-F181-46F8-9C96-5A7A98F90311}" dt="2021-10-26T16:58:50.305" v="1302"/>
          <ac:spMkLst>
            <pc:docMk/>
            <pc:sldMk cId="3282442428" sldId="258"/>
            <ac:spMk id="9" creationId="{9B76D444-2756-434F-AE61-96D69830C13E}"/>
          </ac:spMkLst>
        </pc:spChg>
        <pc:spChg chg="add del">
          <ac:chgData name="Julia Sadowska" userId="S::julia.sadowska@baranow.onmicrosoft.com::de1d469e-76f5-4b71-a8c2-78dacf35dd02" providerId="AD" clId="Web-{1A709373-F181-46F8-9C96-5A7A98F90311}" dt="2021-10-26T16:58:50.305" v="1302"/>
          <ac:spMkLst>
            <pc:docMk/>
            <pc:sldMk cId="3282442428" sldId="258"/>
            <ac:spMk id="11" creationId="{B0161EF8-C8C6-4F2A-9D5C-49BD28A2BDC2}"/>
          </ac:spMkLst>
        </pc:spChg>
        <pc:picChg chg="add mod ord">
          <ac:chgData name="Julia Sadowska" userId="S::julia.sadowska@baranow.onmicrosoft.com::de1d469e-76f5-4b71-a8c2-78dacf35dd02" providerId="AD" clId="Web-{1A709373-F181-46F8-9C96-5A7A98F90311}" dt="2021-10-26T16:58:50.351" v="1303"/>
          <ac:picMkLst>
            <pc:docMk/>
            <pc:sldMk cId="3282442428" sldId="258"/>
            <ac:picMk id="4" creationId="{03B6E3D2-3A9D-4C17-94AC-09B5CF3802E9}"/>
          </ac:picMkLst>
        </pc:picChg>
        <pc:cxnChg chg="add">
          <ac:chgData name="Julia Sadowska" userId="S::julia.sadowska@baranow.onmicrosoft.com::de1d469e-76f5-4b71-a8c2-78dacf35dd02" providerId="AD" clId="Web-{1A709373-F181-46F8-9C96-5A7A98F90311}" dt="2021-10-26T16:58:50.351" v="1303"/>
          <ac:cxnSpMkLst>
            <pc:docMk/>
            <pc:sldMk cId="3282442428" sldId="258"/>
            <ac:cxnSpMk id="7" creationId="{67182200-4859-4C8D-BCBB-55B245C28BA3}"/>
          </ac:cxnSpMkLst>
        </pc:cxnChg>
      </pc:sldChg>
      <pc:sldChg chg="addSp delSp modSp new mod modTransition setBg addAnim modAnim">
        <pc:chgData name="Julia Sadowska" userId="S::julia.sadowska@baranow.onmicrosoft.com::de1d469e-76f5-4b71-a8c2-78dacf35dd02" providerId="AD" clId="Web-{1A709373-F181-46F8-9C96-5A7A98F90311}" dt="2021-10-26T17:23:07.445" v="1481"/>
        <pc:sldMkLst>
          <pc:docMk/>
          <pc:sldMk cId="2691861045" sldId="259"/>
        </pc:sldMkLst>
        <pc:spChg chg="mod">
          <ac:chgData name="Julia Sadowska" userId="S::julia.sadowska@baranow.onmicrosoft.com::de1d469e-76f5-4b71-a8c2-78dacf35dd02" providerId="AD" clId="Web-{1A709373-F181-46F8-9C96-5A7A98F90311}" dt="2021-10-26T16:57:35.803" v="1299"/>
          <ac:spMkLst>
            <pc:docMk/>
            <pc:sldMk cId="2691861045" sldId="259"/>
            <ac:spMk id="2" creationId="{5B203EA4-04C7-4383-B949-928368FF5119}"/>
          </ac:spMkLst>
        </pc:spChg>
        <pc:spChg chg="mod">
          <ac:chgData name="Julia Sadowska" userId="S::julia.sadowska@baranow.onmicrosoft.com::de1d469e-76f5-4b71-a8c2-78dacf35dd02" providerId="AD" clId="Web-{1A709373-F181-46F8-9C96-5A7A98F90311}" dt="2021-10-26T16:57:35.803" v="1299"/>
          <ac:spMkLst>
            <pc:docMk/>
            <pc:sldMk cId="2691861045" sldId="259"/>
            <ac:spMk id="3" creationId="{5B2EA56E-9691-4AD3-B1C6-C9E52B578C1D}"/>
          </ac:spMkLst>
        </pc:spChg>
        <pc:spChg chg="add">
          <ac:chgData name="Julia Sadowska" userId="S::julia.sadowska@baranow.onmicrosoft.com::de1d469e-76f5-4b71-a8c2-78dacf35dd02" providerId="AD" clId="Web-{1A709373-F181-46F8-9C96-5A7A98F90311}" dt="2021-10-26T16:57:35.803" v="1299"/>
          <ac:spMkLst>
            <pc:docMk/>
            <pc:sldMk cId="2691861045" sldId="259"/>
            <ac:spMk id="9" creationId="{2B566528-1B12-4246-9431-5C2D7D081168}"/>
          </ac:spMkLst>
        </pc:spChg>
        <pc:grpChg chg="add">
          <ac:chgData name="Julia Sadowska" userId="S::julia.sadowska@baranow.onmicrosoft.com::de1d469e-76f5-4b71-a8c2-78dacf35dd02" providerId="AD" clId="Web-{1A709373-F181-46F8-9C96-5A7A98F90311}" dt="2021-10-26T16:57:35.803" v="1299"/>
          <ac:grpSpMkLst>
            <pc:docMk/>
            <pc:sldMk cId="2691861045" sldId="259"/>
            <ac:grpSpMk id="11" creationId="{828A5161-06F1-46CF-8AD7-844680A59E13}"/>
          </ac:grpSpMkLst>
        </pc:grpChg>
        <pc:grpChg chg="add">
          <ac:chgData name="Julia Sadowska" userId="S::julia.sadowska@baranow.onmicrosoft.com::de1d469e-76f5-4b71-a8c2-78dacf35dd02" providerId="AD" clId="Web-{1A709373-F181-46F8-9C96-5A7A98F90311}" dt="2021-10-26T16:57:35.803" v="1299"/>
          <ac:grpSpMkLst>
            <pc:docMk/>
            <pc:sldMk cId="2691861045" sldId="259"/>
            <ac:grpSpMk id="15" creationId="{5995D10D-E9C9-47DB-AE7E-801FEF38F5C9}"/>
          </ac:grpSpMkLst>
        </pc:grpChg>
        <pc:picChg chg="add mod">
          <ac:chgData name="Julia Sadowska" userId="S::julia.sadowska@baranow.onmicrosoft.com::de1d469e-76f5-4b71-a8c2-78dacf35dd02" providerId="AD" clId="Web-{1A709373-F181-46F8-9C96-5A7A98F90311}" dt="2021-10-26T16:57:35.803" v="1299"/>
          <ac:picMkLst>
            <pc:docMk/>
            <pc:sldMk cId="2691861045" sldId="259"/>
            <ac:picMk id="4" creationId="{DE375BF3-32F6-4282-AD0F-A1294B2084AA}"/>
          </ac:picMkLst>
        </pc:picChg>
        <pc:inkChg chg="add del">
          <ac:chgData name="Julia Sadowska" userId="S::julia.sadowska@baranow.onmicrosoft.com::de1d469e-76f5-4b71-a8c2-78dacf35dd02" providerId="AD" clId="Web-{1A709373-F181-46F8-9C96-5A7A98F90311}" dt="2021-10-26T17:21:48.209" v="1477"/>
          <ac:inkMkLst>
            <pc:docMk/>
            <pc:sldMk cId="2691861045" sldId="259"/>
            <ac:inkMk id="5" creationId="{A86D48F9-772F-4D0A-8FF2-B9DE83FC1F74}"/>
          </ac:inkMkLst>
        </pc:inkChg>
        <pc:inkChg chg="add del">
          <ac:chgData name="Julia Sadowska" userId="S::julia.sadowska@baranow.onmicrosoft.com::de1d469e-76f5-4b71-a8c2-78dacf35dd02" providerId="AD" clId="Web-{1A709373-F181-46F8-9C96-5A7A98F90311}" dt="2021-10-26T17:22:26.445" v="1479"/>
          <ac:inkMkLst>
            <pc:docMk/>
            <pc:sldMk cId="2691861045" sldId="259"/>
            <ac:inkMk id="6" creationId="{DBA39811-B26D-4794-85EE-ABF7AD1CF07F}"/>
          </ac:inkMkLst>
        </pc:inkChg>
        <pc:inkChg chg="add del">
          <ac:chgData name="Julia Sadowska" userId="S::julia.sadowska@baranow.onmicrosoft.com::de1d469e-76f5-4b71-a8c2-78dacf35dd02" providerId="AD" clId="Web-{1A709373-F181-46F8-9C96-5A7A98F90311}" dt="2021-10-26T17:23:07.445" v="1481"/>
          <ac:inkMkLst>
            <pc:docMk/>
            <pc:sldMk cId="2691861045" sldId="259"/>
            <ac:inkMk id="7" creationId="{17DD056F-6568-4B17-8CD6-9302FB3F820A}"/>
          </ac:inkMkLst>
        </pc:inkChg>
      </pc:sldChg>
      <pc:sldChg chg="addSp delSp modSp new mod modTransition setBg addAnim modAnim">
        <pc:chgData name="Julia Sadowska" userId="S::julia.sadowska@baranow.onmicrosoft.com::de1d469e-76f5-4b71-a8c2-78dacf35dd02" providerId="AD" clId="Web-{1A709373-F181-46F8-9C96-5A7A98F90311}" dt="2021-10-26T17:12:26.290" v="1461"/>
        <pc:sldMkLst>
          <pc:docMk/>
          <pc:sldMk cId="2265220075" sldId="260"/>
        </pc:sldMkLst>
        <pc:spChg chg="mod ord">
          <ac:chgData name="Julia Sadowska" userId="S::julia.sadowska@baranow.onmicrosoft.com::de1d469e-76f5-4b71-a8c2-78dacf35dd02" providerId="AD" clId="Web-{1A709373-F181-46F8-9C96-5A7A98F90311}" dt="2021-10-26T16:53:31.220" v="1289" actId="20577"/>
          <ac:spMkLst>
            <pc:docMk/>
            <pc:sldMk cId="2265220075" sldId="260"/>
            <ac:spMk id="2" creationId="{DEB73138-EEE1-4F8F-A5B6-98A1A51F00D0}"/>
          </ac:spMkLst>
        </pc:spChg>
        <pc:spChg chg="del">
          <ac:chgData name="Julia Sadowska" userId="S::julia.sadowska@baranow.onmicrosoft.com::de1d469e-76f5-4b71-a8c2-78dacf35dd02" providerId="AD" clId="Web-{1A709373-F181-46F8-9C96-5A7A98F90311}" dt="2021-10-26T16:52:24.234" v="1282"/>
          <ac:spMkLst>
            <pc:docMk/>
            <pc:sldMk cId="2265220075" sldId="260"/>
            <ac:spMk id="3" creationId="{DA2EE314-2223-4416-A424-91116B8C2D93}"/>
          </ac:spMkLst>
        </pc:spChg>
        <pc:spChg chg="add">
          <ac:chgData name="Julia Sadowska" userId="S::julia.sadowska@baranow.onmicrosoft.com::de1d469e-76f5-4b71-a8c2-78dacf35dd02" providerId="AD" clId="Web-{1A709373-F181-46F8-9C96-5A7A98F90311}" dt="2021-10-26T16:53:12.110" v="1287"/>
          <ac:spMkLst>
            <pc:docMk/>
            <pc:sldMk cId="2265220075" sldId="260"/>
            <ac:spMk id="11" creationId="{A93898FF-D987-4B0E-BFB4-85F5EB356D4D}"/>
          </ac:spMkLst>
        </pc:spChg>
        <pc:spChg chg="add">
          <ac:chgData name="Julia Sadowska" userId="S::julia.sadowska@baranow.onmicrosoft.com::de1d469e-76f5-4b71-a8c2-78dacf35dd02" providerId="AD" clId="Web-{1A709373-F181-46F8-9C96-5A7A98F90311}" dt="2021-10-26T16:53:12.110" v="1287"/>
          <ac:spMkLst>
            <pc:docMk/>
            <pc:sldMk cId="2265220075" sldId="260"/>
            <ac:spMk id="13" creationId="{612F383F-B981-4BC3-9E2B-7BE938CEF3EC}"/>
          </ac:spMkLst>
        </pc:spChg>
        <pc:spChg chg="add">
          <ac:chgData name="Julia Sadowska" userId="S::julia.sadowska@baranow.onmicrosoft.com::de1d469e-76f5-4b71-a8c2-78dacf35dd02" providerId="AD" clId="Web-{1A709373-F181-46F8-9C96-5A7A98F90311}" dt="2021-10-26T16:53:12.110" v="1287"/>
          <ac:spMkLst>
            <pc:docMk/>
            <pc:sldMk cId="2265220075" sldId="260"/>
            <ac:spMk id="15" creationId="{5AA485AD-076E-4077-A6E6-C3C9F0C39FF2}"/>
          </ac:spMkLst>
        </pc:spChg>
        <pc:spChg chg="add">
          <ac:chgData name="Julia Sadowska" userId="S::julia.sadowska@baranow.onmicrosoft.com::de1d469e-76f5-4b71-a8c2-78dacf35dd02" providerId="AD" clId="Web-{1A709373-F181-46F8-9C96-5A7A98F90311}" dt="2021-10-26T16:53:12.110" v="1287"/>
          <ac:spMkLst>
            <pc:docMk/>
            <pc:sldMk cId="2265220075" sldId="260"/>
            <ac:spMk id="17" creationId="{58D235B8-3D10-493F-88AC-84BB404C1B5A}"/>
          </ac:spMkLst>
        </pc:spChg>
        <pc:spChg chg="add">
          <ac:chgData name="Julia Sadowska" userId="S::julia.sadowska@baranow.onmicrosoft.com::de1d469e-76f5-4b71-a8c2-78dacf35dd02" providerId="AD" clId="Web-{1A709373-F181-46F8-9C96-5A7A98F90311}" dt="2021-10-26T16:53:12.110" v="1287"/>
          <ac:spMkLst>
            <pc:docMk/>
            <pc:sldMk cId="2265220075" sldId="260"/>
            <ac:spMk id="19" creationId="{42A4FC2C-047E-45A5-965D-8E1E3BF09BC6}"/>
          </ac:spMkLst>
        </pc:spChg>
        <pc:picChg chg="add mod ord">
          <ac:chgData name="Julia Sadowska" userId="S::julia.sadowska@baranow.onmicrosoft.com::de1d469e-76f5-4b71-a8c2-78dacf35dd02" providerId="AD" clId="Web-{1A709373-F181-46F8-9C96-5A7A98F90311}" dt="2021-10-26T16:53:12.110" v="1287"/>
          <ac:picMkLst>
            <pc:docMk/>
            <pc:sldMk cId="2265220075" sldId="260"/>
            <ac:picMk id="4" creationId="{475D3837-61E1-4F37-90B2-D7D8B4AA7063}"/>
          </ac:picMkLst>
        </pc:picChg>
        <pc:picChg chg="add mod">
          <ac:chgData name="Julia Sadowska" userId="S::julia.sadowska@baranow.onmicrosoft.com::de1d469e-76f5-4b71-a8c2-78dacf35dd02" providerId="AD" clId="Web-{1A709373-F181-46F8-9C96-5A7A98F90311}" dt="2021-10-26T16:53:12.110" v="1287"/>
          <ac:picMkLst>
            <pc:docMk/>
            <pc:sldMk cId="2265220075" sldId="260"/>
            <ac:picMk id="5" creationId="{813BFF15-527B-4CBB-9EB5-7C9B2CA0ADE9}"/>
          </ac:picMkLst>
        </pc:picChg>
        <pc:picChg chg="add mod">
          <ac:chgData name="Julia Sadowska" userId="S::julia.sadowska@baranow.onmicrosoft.com::de1d469e-76f5-4b71-a8c2-78dacf35dd02" providerId="AD" clId="Web-{1A709373-F181-46F8-9C96-5A7A98F90311}" dt="2021-10-26T16:53:12.110" v="1287"/>
          <ac:picMkLst>
            <pc:docMk/>
            <pc:sldMk cId="2265220075" sldId="260"/>
            <ac:picMk id="6" creationId="{64A7DDC8-8028-4C65-9EC4-6109196169F8}"/>
          </ac:picMkLst>
        </pc:picChg>
        <pc:picChg chg="add">
          <ac:chgData name="Julia Sadowska" userId="S::julia.sadowska@baranow.onmicrosoft.com::de1d469e-76f5-4b71-a8c2-78dacf35dd02" providerId="AD" clId="Web-{1A709373-F181-46F8-9C96-5A7A98F90311}" dt="2021-10-26T16:53:12.110" v="1287"/>
          <ac:picMkLst>
            <pc:docMk/>
            <pc:sldMk cId="2265220075" sldId="260"/>
            <ac:picMk id="21" creationId="{D088DBDF-80D5-4FC0-8A54-9D660B728DC4}"/>
          </ac:picMkLst>
        </pc:picChg>
      </pc:sldChg>
      <pc:sldChg chg="addSp modSp new mod modTransition setBg addAnim modAnim setClrOvrMap">
        <pc:chgData name="Julia Sadowska" userId="S::julia.sadowska@baranow.onmicrosoft.com::de1d469e-76f5-4b71-a8c2-78dacf35dd02" providerId="AD" clId="Web-{1A709373-F181-46F8-9C96-5A7A98F90311}" dt="2021-10-26T17:12:08.337" v="1459"/>
        <pc:sldMkLst>
          <pc:docMk/>
          <pc:sldMk cId="3270374185" sldId="261"/>
        </pc:sldMkLst>
        <pc:spChg chg="mod">
          <ac:chgData name="Julia Sadowska" userId="S::julia.sadowska@baranow.onmicrosoft.com::de1d469e-76f5-4b71-a8c2-78dacf35dd02" providerId="AD" clId="Web-{1A709373-F181-46F8-9C96-5A7A98F90311}" dt="2021-10-26T16:56:12.239" v="1297"/>
          <ac:spMkLst>
            <pc:docMk/>
            <pc:sldMk cId="3270374185" sldId="261"/>
            <ac:spMk id="2" creationId="{8B5B4D17-18DC-4411-9362-8CAF731A22A1}"/>
          </ac:spMkLst>
        </pc:spChg>
        <pc:spChg chg="mod ord">
          <ac:chgData name="Julia Sadowska" userId="S::julia.sadowska@baranow.onmicrosoft.com::de1d469e-76f5-4b71-a8c2-78dacf35dd02" providerId="AD" clId="Web-{1A709373-F181-46F8-9C96-5A7A98F90311}" dt="2021-10-26T16:56:12.239" v="1297"/>
          <ac:spMkLst>
            <pc:docMk/>
            <pc:sldMk cId="3270374185" sldId="261"/>
            <ac:spMk id="3" creationId="{96A7B402-BE8A-4EBE-8489-23169A8441E4}"/>
          </ac:spMkLst>
        </pc:spChg>
        <pc:spChg chg="add">
          <ac:chgData name="Julia Sadowska" userId="S::julia.sadowska@baranow.onmicrosoft.com::de1d469e-76f5-4b71-a8c2-78dacf35dd02" providerId="AD" clId="Web-{1A709373-F181-46F8-9C96-5A7A98F90311}" dt="2021-10-26T16:56:12.239" v="1297"/>
          <ac:spMkLst>
            <pc:docMk/>
            <pc:sldMk cId="3270374185" sldId="261"/>
            <ac:spMk id="9" creationId="{9B76D444-2756-434F-AE61-96D69830C13E}"/>
          </ac:spMkLst>
        </pc:spChg>
        <pc:spChg chg="add">
          <ac:chgData name="Julia Sadowska" userId="S::julia.sadowska@baranow.onmicrosoft.com::de1d469e-76f5-4b71-a8c2-78dacf35dd02" providerId="AD" clId="Web-{1A709373-F181-46F8-9C96-5A7A98F90311}" dt="2021-10-26T16:56:12.239" v="1297"/>
          <ac:spMkLst>
            <pc:docMk/>
            <pc:sldMk cId="3270374185" sldId="261"/>
            <ac:spMk id="11" creationId="{29A9EE12-EF77-4DB4-84E4-043DE7235244}"/>
          </ac:spMkLst>
        </pc:spChg>
        <pc:picChg chg="add mod">
          <ac:chgData name="Julia Sadowska" userId="S::julia.sadowska@baranow.onmicrosoft.com::de1d469e-76f5-4b71-a8c2-78dacf35dd02" providerId="AD" clId="Web-{1A709373-F181-46F8-9C96-5A7A98F90311}" dt="2021-10-26T16:56:12.239" v="1297"/>
          <ac:picMkLst>
            <pc:docMk/>
            <pc:sldMk cId="3270374185" sldId="261"/>
            <ac:picMk id="4" creationId="{210A11F7-4C98-4179-8898-60307F7CF23D}"/>
          </ac:picMkLst>
        </pc:picChg>
      </pc:sldChg>
      <pc:sldChg chg="addSp modSp new mod modTransition setBg addAnim modAnim">
        <pc:chgData name="Julia Sadowska" userId="S::julia.sadowska@baranow.onmicrosoft.com::de1d469e-76f5-4b71-a8c2-78dacf35dd02" providerId="AD" clId="Web-{1A709373-F181-46F8-9C96-5A7A98F90311}" dt="2021-10-26T17:12:15.884" v="1460"/>
        <pc:sldMkLst>
          <pc:docMk/>
          <pc:sldMk cId="2418035455" sldId="262"/>
        </pc:sldMkLst>
        <pc:spChg chg="mod">
          <ac:chgData name="Julia Sadowska" userId="S::julia.sadowska@baranow.onmicrosoft.com::de1d469e-76f5-4b71-a8c2-78dacf35dd02" providerId="AD" clId="Web-{1A709373-F181-46F8-9C96-5A7A98F90311}" dt="2021-10-26T16:55:35.566" v="1295"/>
          <ac:spMkLst>
            <pc:docMk/>
            <pc:sldMk cId="2418035455" sldId="262"/>
            <ac:spMk id="2" creationId="{93FF226A-CDF5-4E92-A4BF-EB6DE442B198}"/>
          </ac:spMkLst>
        </pc:spChg>
        <pc:spChg chg="mod">
          <ac:chgData name="Julia Sadowska" userId="S::julia.sadowska@baranow.onmicrosoft.com::de1d469e-76f5-4b71-a8c2-78dacf35dd02" providerId="AD" clId="Web-{1A709373-F181-46F8-9C96-5A7A98F90311}" dt="2021-10-26T16:55:35.566" v="1295"/>
          <ac:spMkLst>
            <pc:docMk/>
            <pc:sldMk cId="2418035455" sldId="262"/>
            <ac:spMk id="3" creationId="{6CA831E3-EB4B-422F-A598-0F16244455E5}"/>
          </ac:spMkLst>
        </pc:spChg>
        <pc:spChg chg="add">
          <ac:chgData name="Julia Sadowska" userId="S::julia.sadowska@baranow.onmicrosoft.com::de1d469e-76f5-4b71-a8c2-78dacf35dd02" providerId="AD" clId="Web-{1A709373-F181-46F8-9C96-5A7A98F90311}" dt="2021-10-26T16:55:35.566" v="1295"/>
          <ac:spMkLst>
            <pc:docMk/>
            <pc:sldMk cId="2418035455" sldId="262"/>
            <ac:spMk id="9" creationId="{D1D34770-47A8-402C-AF23-2B653F2D88C1}"/>
          </ac:spMkLst>
        </pc:spChg>
        <pc:picChg chg="add mod">
          <ac:chgData name="Julia Sadowska" userId="S::julia.sadowska@baranow.onmicrosoft.com::de1d469e-76f5-4b71-a8c2-78dacf35dd02" providerId="AD" clId="Web-{1A709373-F181-46F8-9C96-5A7A98F90311}" dt="2021-10-26T16:55:35.566" v="1295"/>
          <ac:picMkLst>
            <pc:docMk/>
            <pc:sldMk cId="2418035455" sldId="262"/>
            <ac:picMk id="4" creationId="{181B8350-6FBC-454E-9A4D-4B26CDB6A9B6}"/>
          </ac:picMkLst>
        </pc:picChg>
      </pc:sldChg>
      <pc:sldChg chg="addSp delSp modSp new mod modTransition setBg addAnim modAnim setClrOvrMap">
        <pc:chgData name="Julia Sadowska" userId="S::julia.sadowska@baranow.onmicrosoft.com::de1d469e-76f5-4b71-a8c2-78dacf35dd02" providerId="AD" clId="Web-{1A709373-F181-46F8-9C96-5A7A98F90311}" dt="2021-10-26T17:12:31.603" v="1462"/>
        <pc:sldMkLst>
          <pc:docMk/>
          <pc:sldMk cId="1059501889" sldId="263"/>
        </pc:sldMkLst>
        <pc:spChg chg="mod">
          <ac:chgData name="Julia Sadowska" userId="S::julia.sadowska@baranow.onmicrosoft.com::de1d469e-76f5-4b71-a8c2-78dacf35dd02" providerId="AD" clId="Web-{1A709373-F181-46F8-9C96-5A7A98F90311}" dt="2021-10-26T16:54:06.143" v="1293"/>
          <ac:spMkLst>
            <pc:docMk/>
            <pc:sldMk cId="1059501889" sldId="263"/>
            <ac:spMk id="2" creationId="{1CBCDA75-1F8C-41EB-A76C-FC8F61D8AD2B}"/>
          </ac:spMkLst>
        </pc:spChg>
        <pc:spChg chg="mod ord">
          <ac:chgData name="Julia Sadowska" userId="S::julia.sadowska@baranow.onmicrosoft.com::de1d469e-76f5-4b71-a8c2-78dacf35dd02" providerId="AD" clId="Web-{1A709373-F181-46F8-9C96-5A7A98F90311}" dt="2021-10-26T16:54:06.143" v="1293"/>
          <ac:spMkLst>
            <pc:docMk/>
            <pc:sldMk cId="1059501889" sldId="263"/>
            <ac:spMk id="3" creationId="{96642BB6-2729-4458-ACD6-0BBEEBAC79FA}"/>
          </ac:spMkLst>
        </pc:spChg>
        <pc:spChg chg="add">
          <ac:chgData name="Julia Sadowska" userId="S::julia.sadowska@baranow.onmicrosoft.com::de1d469e-76f5-4b71-a8c2-78dacf35dd02" providerId="AD" clId="Web-{1A709373-F181-46F8-9C96-5A7A98F90311}" dt="2021-10-26T16:54:06.143" v="1293"/>
          <ac:spMkLst>
            <pc:docMk/>
            <pc:sldMk cId="1059501889" sldId="263"/>
            <ac:spMk id="6" creationId="{9B76D444-2756-434F-AE61-96D69830C13E}"/>
          </ac:spMkLst>
        </pc:spChg>
        <pc:spChg chg="add">
          <ac:chgData name="Julia Sadowska" userId="S::julia.sadowska@baranow.onmicrosoft.com::de1d469e-76f5-4b71-a8c2-78dacf35dd02" providerId="AD" clId="Web-{1A709373-F181-46F8-9C96-5A7A98F90311}" dt="2021-10-26T16:54:06.143" v="1293"/>
          <ac:spMkLst>
            <pc:docMk/>
            <pc:sldMk cId="1059501889" sldId="263"/>
            <ac:spMk id="7" creationId="{B0161EF8-C8C6-4F2A-9D5C-49BD28A2BDC2}"/>
          </ac:spMkLst>
        </pc:spChg>
        <pc:spChg chg="add del">
          <ac:chgData name="Julia Sadowska" userId="S::julia.sadowska@baranow.onmicrosoft.com::de1d469e-76f5-4b71-a8c2-78dacf35dd02" providerId="AD" clId="Web-{1A709373-F181-46F8-9C96-5A7A98F90311}" dt="2021-10-26T16:54:06.127" v="1292"/>
          <ac:spMkLst>
            <pc:docMk/>
            <pc:sldMk cId="1059501889" sldId="263"/>
            <ac:spMk id="9" creationId="{4038CB10-1F5C-4D54-9DF7-12586DE5B007}"/>
          </ac:spMkLst>
        </pc:spChg>
        <pc:spChg chg="add del">
          <ac:chgData name="Julia Sadowska" userId="S::julia.sadowska@baranow.onmicrosoft.com::de1d469e-76f5-4b71-a8c2-78dacf35dd02" providerId="AD" clId="Web-{1A709373-F181-46F8-9C96-5A7A98F90311}" dt="2021-10-26T16:54:06.127" v="1292"/>
          <ac:spMkLst>
            <pc:docMk/>
            <pc:sldMk cId="1059501889" sldId="263"/>
            <ac:spMk id="11" creationId="{73ED6512-6858-4552-B699-9A97FE9A4EA2}"/>
          </ac:spMkLst>
        </pc:spChg>
        <pc:picChg chg="add mod">
          <ac:chgData name="Julia Sadowska" userId="S::julia.sadowska@baranow.onmicrosoft.com::de1d469e-76f5-4b71-a8c2-78dacf35dd02" providerId="AD" clId="Web-{1A709373-F181-46F8-9C96-5A7A98F90311}" dt="2021-10-26T16:54:06.143" v="1293"/>
          <ac:picMkLst>
            <pc:docMk/>
            <pc:sldMk cId="1059501889" sldId="263"/>
            <ac:picMk id="4" creationId="{1F33BD19-067C-4A4F-92AF-8EE5D1F8950F}"/>
          </ac:picMkLst>
        </pc:picChg>
      </pc:sldChg>
      <pc:sldChg chg="addSp modSp new mod modTransition setBg addAnim modAnim">
        <pc:chgData name="Julia Sadowska" userId="S::julia.sadowska@baranow.onmicrosoft.com::de1d469e-76f5-4b71-a8c2-78dacf35dd02" providerId="AD" clId="Web-{1A709373-F181-46F8-9C96-5A7A98F90311}" dt="2021-10-26T17:12:42.118" v="1463"/>
        <pc:sldMkLst>
          <pc:docMk/>
          <pc:sldMk cId="1021807378" sldId="264"/>
        </pc:sldMkLst>
        <pc:spChg chg="mod">
          <ac:chgData name="Julia Sadowska" userId="S::julia.sadowska@baranow.onmicrosoft.com::de1d469e-76f5-4b71-a8c2-78dacf35dd02" providerId="AD" clId="Web-{1A709373-F181-46F8-9C96-5A7A98F90311}" dt="2021-10-26T16:51:20.498" v="1259"/>
          <ac:spMkLst>
            <pc:docMk/>
            <pc:sldMk cId="1021807378" sldId="264"/>
            <ac:spMk id="2" creationId="{06F0F19E-421A-4D92-B702-29D47EA8D38F}"/>
          </ac:spMkLst>
        </pc:spChg>
        <pc:spChg chg="mod">
          <ac:chgData name="Julia Sadowska" userId="S::julia.sadowska@baranow.onmicrosoft.com::de1d469e-76f5-4b71-a8c2-78dacf35dd02" providerId="AD" clId="Web-{1A709373-F181-46F8-9C96-5A7A98F90311}" dt="2021-10-26T16:51:20.498" v="1259"/>
          <ac:spMkLst>
            <pc:docMk/>
            <pc:sldMk cId="1021807378" sldId="264"/>
            <ac:spMk id="3" creationId="{59CB0177-BA65-4FC1-850C-B9225E2284A5}"/>
          </ac:spMkLst>
        </pc:spChg>
        <pc:spChg chg="add">
          <ac:chgData name="Julia Sadowska" userId="S::julia.sadowska@baranow.onmicrosoft.com::de1d469e-76f5-4b71-a8c2-78dacf35dd02" providerId="AD" clId="Web-{1A709373-F181-46F8-9C96-5A7A98F90311}" dt="2021-10-26T16:51:20.498" v="1259"/>
          <ac:spMkLst>
            <pc:docMk/>
            <pc:sldMk cId="1021807378" sldId="264"/>
            <ac:spMk id="9" creationId="{3CD9DF72-87A3-404E-A828-84CBF11A8303}"/>
          </ac:spMkLst>
        </pc:spChg>
        <pc:picChg chg="add mod ord">
          <ac:chgData name="Julia Sadowska" userId="S::julia.sadowska@baranow.onmicrosoft.com::de1d469e-76f5-4b71-a8c2-78dacf35dd02" providerId="AD" clId="Web-{1A709373-F181-46F8-9C96-5A7A98F90311}" dt="2021-10-26T16:51:20.498" v="1259"/>
          <ac:picMkLst>
            <pc:docMk/>
            <pc:sldMk cId="1021807378" sldId="264"/>
            <ac:picMk id="4" creationId="{9E464909-2EDB-484A-86A2-63FBAE97C299}"/>
          </ac:picMkLst>
        </pc:picChg>
        <pc:cxnChg chg="add">
          <ac:chgData name="Julia Sadowska" userId="S::julia.sadowska@baranow.onmicrosoft.com::de1d469e-76f5-4b71-a8c2-78dacf35dd02" providerId="AD" clId="Web-{1A709373-F181-46F8-9C96-5A7A98F90311}" dt="2021-10-26T16:51:20.498" v="1259"/>
          <ac:cxnSpMkLst>
            <pc:docMk/>
            <pc:sldMk cId="1021807378" sldId="264"/>
            <ac:cxnSpMk id="11" creationId="{20E3A342-4D61-4E3F-AF90-1AB42AEB96CC}"/>
          </ac:cxnSpMkLst>
        </pc:cxnChg>
      </pc:sldChg>
      <pc:sldChg chg="modSp new del">
        <pc:chgData name="Julia Sadowska" userId="S::julia.sadowska@baranow.onmicrosoft.com::de1d469e-76f5-4b71-a8c2-78dacf35dd02" providerId="AD" clId="Web-{1A709373-F181-46F8-9C96-5A7A98F90311}" dt="2021-10-26T15:46:27.573" v="881"/>
        <pc:sldMkLst>
          <pc:docMk/>
          <pc:sldMk cId="3708903281" sldId="265"/>
        </pc:sldMkLst>
        <pc:spChg chg="mod">
          <ac:chgData name="Julia Sadowska" userId="S::julia.sadowska@baranow.onmicrosoft.com::de1d469e-76f5-4b71-a8c2-78dacf35dd02" providerId="AD" clId="Web-{1A709373-F181-46F8-9C96-5A7A98F90311}" dt="2021-10-26T15:34:24.354" v="503" actId="20577"/>
          <ac:spMkLst>
            <pc:docMk/>
            <pc:sldMk cId="3708903281" sldId="265"/>
            <ac:spMk id="2" creationId="{90064A63-4FF4-41D2-8C49-1B862D60C9E0}"/>
          </ac:spMkLst>
        </pc:spChg>
      </pc:sldChg>
      <pc:sldChg chg="addSp modSp new mod modTransition setBg addAnim modAnim">
        <pc:chgData name="Julia Sadowska" userId="S::julia.sadowska@baranow.onmicrosoft.com::de1d469e-76f5-4b71-a8c2-78dacf35dd02" providerId="AD" clId="Web-{1A709373-F181-46F8-9C96-5A7A98F90311}" dt="2021-10-26T17:13:06.150" v="1465"/>
        <pc:sldMkLst>
          <pc:docMk/>
          <pc:sldMk cId="4161482855" sldId="266"/>
        </pc:sldMkLst>
        <pc:spChg chg="mod">
          <ac:chgData name="Julia Sadowska" userId="S::julia.sadowska@baranow.onmicrosoft.com::de1d469e-76f5-4b71-a8c2-78dacf35dd02" providerId="AD" clId="Web-{1A709373-F181-46F8-9C96-5A7A98F90311}" dt="2021-10-26T17:05:47.126" v="1372" actId="1076"/>
          <ac:spMkLst>
            <pc:docMk/>
            <pc:sldMk cId="4161482855" sldId="266"/>
            <ac:spMk id="2" creationId="{2F795295-267E-4767-9BEA-B00714827BAE}"/>
          </ac:spMkLst>
        </pc:spChg>
        <pc:spChg chg="mod ord">
          <ac:chgData name="Julia Sadowska" userId="S::julia.sadowska@baranow.onmicrosoft.com::de1d469e-76f5-4b71-a8c2-78dacf35dd02" providerId="AD" clId="Web-{1A709373-F181-46F8-9C96-5A7A98F90311}" dt="2021-10-26T16:47:57.697" v="1246"/>
          <ac:spMkLst>
            <pc:docMk/>
            <pc:sldMk cId="4161482855" sldId="266"/>
            <ac:spMk id="3" creationId="{2F0912D9-83D0-4D71-9BC9-5375D26AE2F3}"/>
          </ac:spMkLst>
        </pc:spChg>
        <pc:spChg chg="add">
          <ac:chgData name="Julia Sadowska" userId="S::julia.sadowska@baranow.onmicrosoft.com::de1d469e-76f5-4b71-a8c2-78dacf35dd02" providerId="AD" clId="Web-{1A709373-F181-46F8-9C96-5A7A98F90311}" dt="2021-10-26T16:47:57.697" v="1246"/>
          <ac:spMkLst>
            <pc:docMk/>
            <pc:sldMk cId="4161482855" sldId="266"/>
            <ac:spMk id="9" creationId="{79BB35BC-D5C2-4C8B-A22A-A71E6191913B}"/>
          </ac:spMkLst>
        </pc:spChg>
        <pc:picChg chg="add mod">
          <ac:chgData name="Julia Sadowska" userId="S::julia.sadowska@baranow.onmicrosoft.com::de1d469e-76f5-4b71-a8c2-78dacf35dd02" providerId="AD" clId="Web-{1A709373-F181-46F8-9C96-5A7A98F90311}" dt="2021-10-26T16:47:57.697" v="1246"/>
          <ac:picMkLst>
            <pc:docMk/>
            <pc:sldMk cId="4161482855" sldId="266"/>
            <ac:picMk id="4" creationId="{F0D85410-B3BD-4660-96CE-CD2B9492F5D2}"/>
          </ac:picMkLst>
        </pc:picChg>
      </pc:sldChg>
      <pc:sldChg chg="addSp modSp new mod modTransition setBg addAnim modAnim">
        <pc:chgData name="Julia Sadowska" userId="S::julia.sadowska@baranow.onmicrosoft.com::de1d469e-76f5-4b71-a8c2-78dacf35dd02" providerId="AD" clId="Web-{1A709373-F181-46F8-9C96-5A7A98F90311}" dt="2021-10-26T17:13:16.963" v="1466"/>
        <pc:sldMkLst>
          <pc:docMk/>
          <pc:sldMk cId="191793812" sldId="267"/>
        </pc:sldMkLst>
        <pc:spChg chg="mod">
          <ac:chgData name="Julia Sadowska" userId="S::julia.sadowska@baranow.onmicrosoft.com::de1d469e-76f5-4b71-a8c2-78dacf35dd02" providerId="AD" clId="Web-{1A709373-F181-46F8-9C96-5A7A98F90311}" dt="2021-10-26T16:46:56.789" v="1244"/>
          <ac:spMkLst>
            <pc:docMk/>
            <pc:sldMk cId="191793812" sldId="267"/>
            <ac:spMk id="2" creationId="{C4B756FF-7D20-44EC-994C-857FB69404EE}"/>
          </ac:spMkLst>
        </pc:spChg>
        <pc:spChg chg="mod">
          <ac:chgData name="Julia Sadowska" userId="S::julia.sadowska@baranow.onmicrosoft.com::de1d469e-76f5-4b71-a8c2-78dacf35dd02" providerId="AD" clId="Web-{1A709373-F181-46F8-9C96-5A7A98F90311}" dt="2021-10-26T16:46:56.789" v="1244"/>
          <ac:spMkLst>
            <pc:docMk/>
            <pc:sldMk cId="191793812" sldId="267"/>
            <ac:spMk id="3" creationId="{6E569D4C-7BA1-434F-A7E6-426248FF485E}"/>
          </ac:spMkLst>
        </pc:spChg>
        <pc:spChg chg="add">
          <ac:chgData name="Julia Sadowska" userId="S::julia.sadowska@baranow.onmicrosoft.com::de1d469e-76f5-4b71-a8c2-78dacf35dd02" providerId="AD" clId="Web-{1A709373-F181-46F8-9C96-5A7A98F90311}" dt="2021-10-26T16:46:56.789" v="1244"/>
          <ac:spMkLst>
            <pc:docMk/>
            <pc:sldMk cId="191793812" sldId="267"/>
            <ac:spMk id="9" creationId="{8181FC64-B306-4821-98E2-780662EFC486}"/>
          </ac:spMkLst>
        </pc:spChg>
        <pc:spChg chg="add">
          <ac:chgData name="Julia Sadowska" userId="S::julia.sadowska@baranow.onmicrosoft.com::de1d469e-76f5-4b71-a8c2-78dacf35dd02" providerId="AD" clId="Web-{1A709373-F181-46F8-9C96-5A7A98F90311}" dt="2021-10-26T16:46:56.789" v="1244"/>
          <ac:spMkLst>
            <pc:docMk/>
            <pc:sldMk cId="191793812" sldId="267"/>
            <ac:spMk id="11" creationId="{5871FC61-DD4E-47D4-81FD-8A7E7D12B371}"/>
          </ac:spMkLst>
        </pc:spChg>
        <pc:spChg chg="add">
          <ac:chgData name="Julia Sadowska" userId="S::julia.sadowska@baranow.onmicrosoft.com::de1d469e-76f5-4b71-a8c2-78dacf35dd02" providerId="AD" clId="Web-{1A709373-F181-46F8-9C96-5A7A98F90311}" dt="2021-10-26T16:46:56.789" v="1244"/>
          <ac:spMkLst>
            <pc:docMk/>
            <pc:sldMk cId="191793812" sldId="267"/>
            <ac:spMk id="13" creationId="{F9EC3F91-A75C-4F74-867E-E4C28C13546B}"/>
          </ac:spMkLst>
        </pc:spChg>
        <pc:spChg chg="add">
          <ac:chgData name="Julia Sadowska" userId="S::julia.sadowska@baranow.onmicrosoft.com::de1d469e-76f5-4b71-a8c2-78dacf35dd02" providerId="AD" clId="Web-{1A709373-F181-46F8-9C96-5A7A98F90311}" dt="2021-10-26T16:46:56.789" v="1244"/>
          <ac:spMkLst>
            <pc:docMk/>
            <pc:sldMk cId="191793812" sldId="267"/>
            <ac:spMk id="15" creationId="{829A1E2C-5AC8-40FC-99E9-832069D39792}"/>
          </ac:spMkLst>
        </pc:spChg>
        <pc:picChg chg="add mod ord">
          <ac:chgData name="Julia Sadowska" userId="S::julia.sadowska@baranow.onmicrosoft.com::de1d469e-76f5-4b71-a8c2-78dacf35dd02" providerId="AD" clId="Web-{1A709373-F181-46F8-9C96-5A7A98F90311}" dt="2021-10-26T16:46:56.789" v="1244"/>
          <ac:picMkLst>
            <pc:docMk/>
            <pc:sldMk cId="191793812" sldId="267"/>
            <ac:picMk id="4" creationId="{BF621A30-02BE-4360-A969-B1B7D8B7682D}"/>
          </ac:picMkLst>
        </pc:picChg>
      </pc:sldChg>
      <pc:sldChg chg="addSp modSp new mod modTransition setBg addAnim modAnim">
        <pc:chgData name="Julia Sadowska" userId="S::julia.sadowska@baranow.onmicrosoft.com::de1d469e-76f5-4b71-a8c2-78dacf35dd02" providerId="AD" clId="Web-{1A709373-F181-46F8-9C96-5A7A98F90311}" dt="2021-10-26T17:12:50.400" v="1464"/>
        <pc:sldMkLst>
          <pc:docMk/>
          <pc:sldMk cId="3387010288" sldId="268"/>
        </pc:sldMkLst>
        <pc:spChg chg="mod">
          <ac:chgData name="Julia Sadowska" userId="S::julia.sadowska@baranow.onmicrosoft.com::de1d469e-76f5-4b71-a8c2-78dacf35dd02" providerId="AD" clId="Web-{1A709373-F181-46F8-9C96-5A7A98F90311}" dt="2021-10-26T16:51:12.920" v="1258"/>
          <ac:spMkLst>
            <pc:docMk/>
            <pc:sldMk cId="3387010288" sldId="268"/>
            <ac:spMk id="2" creationId="{D50EDC40-57E4-4AA3-8DAD-540A3A6E50FA}"/>
          </ac:spMkLst>
        </pc:spChg>
        <pc:spChg chg="mod">
          <ac:chgData name="Julia Sadowska" userId="S::julia.sadowska@baranow.onmicrosoft.com::de1d469e-76f5-4b71-a8c2-78dacf35dd02" providerId="AD" clId="Web-{1A709373-F181-46F8-9C96-5A7A98F90311}" dt="2021-10-26T16:51:12.920" v="1258"/>
          <ac:spMkLst>
            <pc:docMk/>
            <pc:sldMk cId="3387010288" sldId="268"/>
            <ac:spMk id="3" creationId="{286EBDDC-5859-486F-A02A-CDCBAE6DDB66}"/>
          </ac:spMkLst>
        </pc:spChg>
        <pc:picChg chg="add mod">
          <ac:chgData name="Julia Sadowska" userId="S::julia.sadowska@baranow.onmicrosoft.com::de1d469e-76f5-4b71-a8c2-78dacf35dd02" providerId="AD" clId="Web-{1A709373-F181-46F8-9C96-5A7A98F90311}" dt="2021-10-26T16:51:12.920" v="1258"/>
          <ac:picMkLst>
            <pc:docMk/>
            <pc:sldMk cId="3387010288" sldId="268"/>
            <ac:picMk id="4" creationId="{21404242-428F-4B2F-BFCE-C5FE9F634077}"/>
          </ac:picMkLst>
        </pc:picChg>
        <pc:cxnChg chg="add">
          <ac:chgData name="Julia Sadowska" userId="S::julia.sadowska@baranow.onmicrosoft.com::de1d469e-76f5-4b71-a8c2-78dacf35dd02" providerId="AD" clId="Web-{1A709373-F181-46F8-9C96-5A7A98F90311}" dt="2021-10-26T16:51:12.920" v="1258"/>
          <ac:cxnSpMkLst>
            <pc:docMk/>
            <pc:sldMk cId="3387010288" sldId="268"/>
            <ac:cxnSpMk id="9" creationId="{A7F400EE-A8A5-48AF-B4D6-291B52C6F0B0}"/>
          </ac:cxnSpMkLst>
        </pc:cxnChg>
      </pc:sldChg>
      <pc:sldChg chg="modSp new del">
        <pc:chgData name="Julia Sadowska" userId="S::julia.sadowska@baranow.onmicrosoft.com::de1d469e-76f5-4b71-a8c2-78dacf35dd02" providerId="AD" clId="Web-{1A709373-F181-46F8-9C96-5A7A98F90311}" dt="2021-10-26T16:01:20.811" v="934"/>
        <pc:sldMkLst>
          <pc:docMk/>
          <pc:sldMk cId="691104754" sldId="269"/>
        </pc:sldMkLst>
        <pc:spChg chg="mod">
          <ac:chgData name="Julia Sadowska" userId="S::julia.sadowska@baranow.onmicrosoft.com::de1d469e-76f5-4b71-a8c2-78dacf35dd02" providerId="AD" clId="Web-{1A709373-F181-46F8-9C96-5A7A98F90311}" dt="2021-10-26T15:35:47.387" v="582" actId="20577"/>
          <ac:spMkLst>
            <pc:docMk/>
            <pc:sldMk cId="691104754" sldId="269"/>
            <ac:spMk id="2" creationId="{295517CE-D3BD-4E0C-BBFA-D93CD157A718}"/>
          </ac:spMkLst>
        </pc:spChg>
      </pc:sldChg>
      <pc:sldChg chg="addSp modSp new add del mod modTransition setBg addAnim modAnim setClrOvrMap">
        <pc:chgData name="Julia Sadowska" userId="S::julia.sadowska@baranow.onmicrosoft.com::de1d469e-76f5-4b71-a8c2-78dacf35dd02" providerId="AD" clId="Web-{1A709373-F181-46F8-9C96-5A7A98F90311}" dt="2021-10-26T17:13:24.432" v="1467"/>
        <pc:sldMkLst>
          <pc:docMk/>
          <pc:sldMk cId="4083628384" sldId="270"/>
        </pc:sldMkLst>
        <pc:spChg chg="mod">
          <ac:chgData name="Julia Sadowska" userId="S::julia.sadowska@baranow.onmicrosoft.com::de1d469e-76f5-4b71-a8c2-78dacf35dd02" providerId="AD" clId="Web-{1A709373-F181-46F8-9C96-5A7A98F90311}" dt="2021-10-26T16:42:20.737" v="1234"/>
          <ac:spMkLst>
            <pc:docMk/>
            <pc:sldMk cId="4083628384" sldId="270"/>
            <ac:spMk id="2" creationId="{F0555DBC-7A9B-4CED-8A1B-4CE4FE95DCF4}"/>
          </ac:spMkLst>
        </pc:spChg>
        <pc:spChg chg="mod ord">
          <ac:chgData name="Julia Sadowska" userId="S::julia.sadowska@baranow.onmicrosoft.com::de1d469e-76f5-4b71-a8c2-78dacf35dd02" providerId="AD" clId="Web-{1A709373-F181-46F8-9C96-5A7A98F90311}" dt="2021-10-26T16:42:20.737" v="1234"/>
          <ac:spMkLst>
            <pc:docMk/>
            <pc:sldMk cId="4083628384" sldId="270"/>
            <ac:spMk id="3" creationId="{7F50EAAA-60F9-4EDF-BCDD-BA6960EEAB1C}"/>
          </ac:spMkLst>
        </pc:spChg>
        <pc:spChg chg="add">
          <ac:chgData name="Julia Sadowska" userId="S::julia.sadowska@baranow.onmicrosoft.com::de1d469e-76f5-4b71-a8c2-78dacf35dd02" providerId="AD" clId="Web-{1A709373-F181-46F8-9C96-5A7A98F90311}" dt="2021-10-26T16:42:20.737" v="1234"/>
          <ac:spMkLst>
            <pc:docMk/>
            <pc:sldMk cId="4083628384" sldId="270"/>
            <ac:spMk id="10" creationId="{8ABFE404-8D65-4573-A3EF-6DF477936BA3}"/>
          </ac:spMkLst>
        </pc:spChg>
        <pc:picChg chg="add mod">
          <ac:chgData name="Julia Sadowska" userId="S::julia.sadowska@baranow.onmicrosoft.com::de1d469e-76f5-4b71-a8c2-78dacf35dd02" providerId="AD" clId="Web-{1A709373-F181-46F8-9C96-5A7A98F90311}" dt="2021-10-26T16:42:20.737" v="1234"/>
          <ac:picMkLst>
            <pc:docMk/>
            <pc:sldMk cId="4083628384" sldId="270"/>
            <ac:picMk id="4" creationId="{758346BD-2893-4B7A-86C4-06B73CF995ED}"/>
          </ac:picMkLst>
        </pc:picChg>
        <pc:picChg chg="add mod">
          <ac:chgData name="Julia Sadowska" userId="S::julia.sadowska@baranow.onmicrosoft.com::de1d469e-76f5-4b71-a8c2-78dacf35dd02" providerId="AD" clId="Web-{1A709373-F181-46F8-9C96-5A7A98F90311}" dt="2021-10-26T16:42:20.737" v="1234"/>
          <ac:picMkLst>
            <pc:docMk/>
            <pc:sldMk cId="4083628384" sldId="270"/>
            <ac:picMk id="5" creationId="{7A26F509-3859-41EC-AF78-2E83587A13E3}"/>
          </ac:picMkLst>
        </pc:picChg>
        <pc:cxnChg chg="add">
          <ac:chgData name="Julia Sadowska" userId="S::julia.sadowska@baranow.onmicrosoft.com::de1d469e-76f5-4b71-a8c2-78dacf35dd02" providerId="AD" clId="Web-{1A709373-F181-46F8-9C96-5A7A98F90311}" dt="2021-10-26T16:42:20.737" v="1234"/>
          <ac:cxnSpMkLst>
            <pc:docMk/>
            <pc:sldMk cId="4083628384" sldId="270"/>
            <ac:cxnSpMk id="12" creationId="{AF5191F1-A1C8-4AEE-8007-DF304E42B15E}"/>
          </ac:cxnSpMkLst>
        </pc:cxnChg>
      </pc:sldChg>
      <pc:sldChg chg="modSp new del">
        <pc:chgData name="Julia Sadowska" userId="S::julia.sadowska@baranow.onmicrosoft.com::de1d469e-76f5-4b71-a8c2-78dacf35dd02" providerId="AD" clId="Web-{1A709373-F181-46F8-9C96-5A7A98F90311}" dt="2021-10-26T16:04:06.236" v="943"/>
        <pc:sldMkLst>
          <pc:docMk/>
          <pc:sldMk cId="3122211349" sldId="271"/>
        </pc:sldMkLst>
        <pc:spChg chg="mod">
          <ac:chgData name="Julia Sadowska" userId="S::julia.sadowska@baranow.onmicrosoft.com::de1d469e-76f5-4b71-a8c2-78dacf35dd02" providerId="AD" clId="Web-{1A709373-F181-46F8-9C96-5A7A98F90311}" dt="2021-10-26T15:36:39.060" v="608" actId="20577"/>
          <ac:spMkLst>
            <pc:docMk/>
            <pc:sldMk cId="3122211349" sldId="271"/>
            <ac:spMk id="2" creationId="{59CD34D7-F101-48EC-B4D4-AB5B41F399EE}"/>
          </ac:spMkLst>
        </pc:spChg>
      </pc:sldChg>
      <pc:sldChg chg="addSp modSp new mod modTransition setBg addAnim modAnim">
        <pc:chgData name="Julia Sadowska" userId="S::julia.sadowska@baranow.onmicrosoft.com::de1d469e-76f5-4b71-a8c2-78dacf35dd02" providerId="AD" clId="Web-{1A709373-F181-46F8-9C96-5A7A98F90311}" dt="2021-10-26T17:13:34.057" v="1468"/>
        <pc:sldMkLst>
          <pc:docMk/>
          <pc:sldMk cId="3288243116" sldId="272"/>
        </pc:sldMkLst>
        <pc:spChg chg="mod">
          <ac:chgData name="Julia Sadowska" userId="S::julia.sadowska@baranow.onmicrosoft.com::de1d469e-76f5-4b71-a8c2-78dacf35dd02" providerId="AD" clId="Web-{1A709373-F181-46F8-9C96-5A7A98F90311}" dt="2021-10-26T16:44:37.943" v="1242"/>
          <ac:spMkLst>
            <pc:docMk/>
            <pc:sldMk cId="3288243116" sldId="272"/>
            <ac:spMk id="2" creationId="{DFF47706-C97A-4022-A43D-5D8915D4A895}"/>
          </ac:spMkLst>
        </pc:spChg>
        <pc:spChg chg="mod">
          <ac:chgData name="Julia Sadowska" userId="S::julia.sadowska@baranow.onmicrosoft.com::de1d469e-76f5-4b71-a8c2-78dacf35dd02" providerId="AD" clId="Web-{1A709373-F181-46F8-9C96-5A7A98F90311}" dt="2021-10-26T17:07:42.597" v="1398" actId="20577"/>
          <ac:spMkLst>
            <pc:docMk/>
            <pc:sldMk cId="3288243116" sldId="272"/>
            <ac:spMk id="3" creationId="{60957997-9229-4211-A2E7-AFC98C96F9F6}"/>
          </ac:spMkLst>
        </pc:spChg>
        <pc:spChg chg="add">
          <ac:chgData name="Julia Sadowska" userId="S::julia.sadowska@baranow.onmicrosoft.com::de1d469e-76f5-4b71-a8c2-78dacf35dd02" providerId="AD" clId="Web-{1A709373-F181-46F8-9C96-5A7A98F90311}" dt="2021-10-26T16:44:37.943" v="1242"/>
          <ac:spMkLst>
            <pc:docMk/>
            <pc:sldMk cId="3288243116" sldId="272"/>
            <ac:spMk id="9" creationId="{04812C46-200A-4DEB-A05E-3ED6C68C2387}"/>
          </ac:spMkLst>
        </pc:spChg>
        <pc:spChg chg="add">
          <ac:chgData name="Julia Sadowska" userId="S::julia.sadowska@baranow.onmicrosoft.com::de1d469e-76f5-4b71-a8c2-78dacf35dd02" providerId="AD" clId="Web-{1A709373-F181-46F8-9C96-5A7A98F90311}" dt="2021-10-26T16:44:37.943" v="1242"/>
          <ac:spMkLst>
            <pc:docMk/>
            <pc:sldMk cId="3288243116" sldId="272"/>
            <ac:spMk id="11" creationId="{D1EA859B-E555-4109-94F3-6700E046E008}"/>
          </ac:spMkLst>
        </pc:spChg>
        <pc:picChg chg="add mod ord">
          <ac:chgData name="Julia Sadowska" userId="S::julia.sadowska@baranow.onmicrosoft.com::de1d469e-76f5-4b71-a8c2-78dacf35dd02" providerId="AD" clId="Web-{1A709373-F181-46F8-9C96-5A7A98F90311}" dt="2021-10-26T16:44:37.943" v="1242"/>
          <ac:picMkLst>
            <pc:docMk/>
            <pc:sldMk cId="3288243116" sldId="272"/>
            <ac:picMk id="4" creationId="{9ED4C4CB-F2DF-43E3-91EE-CC1CA99DCAAE}"/>
          </ac:picMkLst>
        </pc:picChg>
      </pc:sldChg>
      <pc:sldChg chg="modSp new del">
        <pc:chgData name="Julia Sadowska" userId="S::julia.sadowska@baranow.onmicrosoft.com::de1d469e-76f5-4b71-a8c2-78dacf35dd02" providerId="AD" clId="Web-{1A709373-F181-46F8-9C96-5A7A98F90311}" dt="2021-10-26T16:06:03.957" v="962"/>
        <pc:sldMkLst>
          <pc:docMk/>
          <pc:sldMk cId="492909422" sldId="273"/>
        </pc:sldMkLst>
        <pc:spChg chg="mod">
          <ac:chgData name="Julia Sadowska" userId="S::julia.sadowska@baranow.onmicrosoft.com::de1d469e-76f5-4b71-a8c2-78dacf35dd02" providerId="AD" clId="Web-{1A709373-F181-46F8-9C96-5A7A98F90311}" dt="2021-10-26T15:37:58.921" v="654" actId="20577"/>
          <ac:spMkLst>
            <pc:docMk/>
            <pc:sldMk cId="492909422" sldId="273"/>
            <ac:spMk id="2" creationId="{37C95E70-A2D0-4E40-9B83-09CBD91161C5}"/>
          </ac:spMkLst>
        </pc:spChg>
      </pc:sldChg>
      <pc:sldChg chg="modSp new del">
        <pc:chgData name="Julia Sadowska" userId="S::julia.sadowska@baranow.onmicrosoft.com::de1d469e-76f5-4b71-a8c2-78dacf35dd02" providerId="AD" clId="Web-{1A709373-F181-46F8-9C96-5A7A98F90311}" dt="2021-10-26T16:09:28.821" v="993"/>
        <pc:sldMkLst>
          <pc:docMk/>
          <pc:sldMk cId="321573930" sldId="274"/>
        </pc:sldMkLst>
        <pc:spChg chg="mod">
          <ac:chgData name="Julia Sadowska" userId="S::julia.sadowska@baranow.onmicrosoft.com::de1d469e-76f5-4b71-a8c2-78dacf35dd02" providerId="AD" clId="Web-{1A709373-F181-46F8-9C96-5A7A98F90311}" dt="2021-10-26T15:38:18.577" v="677" actId="20577"/>
          <ac:spMkLst>
            <pc:docMk/>
            <pc:sldMk cId="321573930" sldId="274"/>
            <ac:spMk id="2" creationId="{46A5D098-EC2E-492A-A038-2DB5670ADC48}"/>
          </ac:spMkLst>
        </pc:spChg>
      </pc:sldChg>
      <pc:sldChg chg="addSp modSp new mod modTransition setBg addAnim modAnim">
        <pc:chgData name="Julia Sadowska" userId="S::julia.sadowska@baranow.onmicrosoft.com::de1d469e-76f5-4b71-a8c2-78dacf35dd02" providerId="AD" clId="Web-{1A709373-F181-46F8-9C96-5A7A98F90311}" dt="2021-10-26T17:14:00.261" v="1470"/>
        <pc:sldMkLst>
          <pc:docMk/>
          <pc:sldMk cId="1702102842" sldId="275"/>
        </pc:sldMkLst>
        <pc:spChg chg="mod">
          <ac:chgData name="Julia Sadowska" userId="S::julia.sadowska@baranow.onmicrosoft.com::de1d469e-76f5-4b71-a8c2-78dacf35dd02" providerId="AD" clId="Web-{1A709373-F181-46F8-9C96-5A7A98F90311}" dt="2021-10-26T16:32:41.287" v="1111"/>
          <ac:spMkLst>
            <pc:docMk/>
            <pc:sldMk cId="1702102842" sldId="275"/>
            <ac:spMk id="2" creationId="{2D4B0FBF-BA19-4C06-832E-E9B058778984}"/>
          </ac:spMkLst>
        </pc:spChg>
        <pc:spChg chg="mod ord">
          <ac:chgData name="Julia Sadowska" userId="S::julia.sadowska@baranow.onmicrosoft.com::de1d469e-76f5-4b71-a8c2-78dacf35dd02" providerId="AD" clId="Web-{1A709373-F181-46F8-9C96-5A7A98F90311}" dt="2021-10-26T16:32:41.287" v="1111"/>
          <ac:spMkLst>
            <pc:docMk/>
            <pc:sldMk cId="1702102842" sldId="275"/>
            <ac:spMk id="3" creationId="{34DE9EC8-1B0E-4820-8991-CF1E61E6B7EE}"/>
          </ac:spMkLst>
        </pc:spChg>
        <pc:spChg chg="add">
          <ac:chgData name="Julia Sadowska" userId="S::julia.sadowska@baranow.onmicrosoft.com::de1d469e-76f5-4b71-a8c2-78dacf35dd02" providerId="AD" clId="Web-{1A709373-F181-46F8-9C96-5A7A98F90311}" dt="2021-10-26T16:32:41.287" v="1111"/>
          <ac:spMkLst>
            <pc:docMk/>
            <pc:sldMk cId="1702102842" sldId="275"/>
            <ac:spMk id="9" creationId="{4038CB10-1F5C-4D54-9DF7-12586DE5B007}"/>
          </ac:spMkLst>
        </pc:spChg>
        <pc:spChg chg="add">
          <ac:chgData name="Julia Sadowska" userId="S::julia.sadowska@baranow.onmicrosoft.com::de1d469e-76f5-4b71-a8c2-78dacf35dd02" providerId="AD" clId="Web-{1A709373-F181-46F8-9C96-5A7A98F90311}" dt="2021-10-26T16:32:41.287" v="1111"/>
          <ac:spMkLst>
            <pc:docMk/>
            <pc:sldMk cId="1702102842" sldId="275"/>
            <ac:spMk id="11" creationId="{73ED6512-6858-4552-B699-9A97FE9A4EA2}"/>
          </ac:spMkLst>
        </pc:spChg>
        <pc:picChg chg="add mod">
          <ac:chgData name="Julia Sadowska" userId="S::julia.sadowska@baranow.onmicrosoft.com::de1d469e-76f5-4b71-a8c2-78dacf35dd02" providerId="AD" clId="Web-{1A709373-F181-46F8-9C96-5A7A98F90311}" dt="2021-10-26T16:32:41.287" v="1111"/>
          <ac:picMkLst>
            <pc:docMk/>
            <pc:sldMk cId="1702102842" sldId="275"/>
            <ac:picMk id="4" creationId="{0DBD081E-0E83-4A53-AE94-BE76C6BD83A1}"/>
          </ac:picMkLst>
        </pc:picChg>
      </pc:sldChg>
      <pc:sldChg chg="addSp modSp new mod modTransition setBg addAnim modAnim">
        <pc:chgData name="Julia Sadowska" userId="S::julia.sadowska@baranow.onmicrosoft.com::de1d469e-76f5-4b71-a8c2-78dacf35dd02" providerId="AD" clId="Web-{1A709373-F181-46F8-9C96-5A7A98F90311}" dt="2021-10-26T17:14:46.449" v="1474"/>
        <pc:sldMkLst>
          <pc:docMk/>
          <pc:sldMk cId="2037787658" sldId="276"/>
        </pc:sldMkLst>
        <pc:spChg chg="mod">
          <ac:chgData name="Julia Sadowska" userId="S::julia.sadowska@baranow.onmicrosoft.com::de1d469e-76f5-4b71-a8c2-78dacf35dd02" providerId="AD" clId="Web-{1A709373-F181-46F8-9C96-5A7A98F90311}" dt="2021-10-26T16:25:23.340" v="1057"/>
          <ac:spMkLst>
            <pc:docMk/>
            <pc:sldMk cId="2037787658" sldId="276"/>
            <ac:spMk id="2" creationId="{D1CA16B8-955B-45A1-8E43-D359FBD2C8BC}"/>
          </ac:spMkLst>
        </pc:spChg>
        <pc:spChg chg="mod ord">
          <ac:chgData name="Julia Sadowska" userId="S::julia.sadowska@baranow.onmicrosoft.com::de1d469e-76f5-4b71-a8c2-78dacf35dd02" providerId="AD" clId="Web-{1A709373-F181-46F8-9C96-5A7A98F90311}" dt="2021-10-26T16:25:23.340" v="1057"/>
          <ac:spMkLst>
            <pc:docMk/>
            <pc:sldMk cId="2037787658" sldId="276"/>
            <ac:spMk id="3" creationId="{F5E41BFC-3BEA-448E-B448-438713AFE844}"/>
          </ac:spMkLst>
        </pc:spChg>
        <pc:spChg chg="add">
          <ac:chgData name="Julia Sadowska" userId="S::julia.sadowska@baranow.onmicrosoft.com::de1d469e-76f5-4b71-a8c2-78dacf35dd02" providerId="AD" clId="Web-{1A709373-F181-46F8-9C96-5A7A98F90311}" dt="2021-10-26T16:25:23.340" v="1057"/>
          <ac:spMkLst>
            <pc:docMk/>
            <pc:sldMk cId="2037787658" sldId="276"/>
            <ac:spMk id="9" creationId="{637B2035-1FCB-439A-B421-095E136C7E07}"/>
          </ac:spMkLst>
        </pc:spChg>
        <pc:spChg chg="add">
          <ac:chgData name="Julia Sadowska" userId="S::julia.sadowska@baranow.onmicrosoft.com::de1d469e-76f5-4b71-a8c2-78dacf35dd02" providerId="AD" clId="Web-{1A709373-F181-46F8-9C96-5A7A98F90311}" dt="2021-10-26T16:25:23.340" v="1057"/>
          <ac:spMkLst>
            <pc:docMk/>
            <pc:sldMk cId="2037787658" sldId="276"/>
            <ac:spMk id="11" creationId="{676D6CDF-C512-4739-B158-55EE955EFA39}"/>
          </ac:spMkLst>
        </pc:spChg>
        <pc:picChg chg="add mod">
          <ac:chgData name="Julia Sadowska" userId="S::julia.sadowska@baranow.onmicrosoft.com::de1d469e-76f5-4b71-a8c2-78dacf35dd02" providerId="AD" clId="Web-{1A709373-F181-46F8-9C96-5A7A98F90311}" dt="2021-10-26T16:25:23.340" v="1057"/>
          <ac:picMkLst>
            <pc:docMk/>
            <pc:sldMk cId="2037787658" sldId="276"/>
            <ac:picMk id="4" creationId="{A0FDC0D6-9863-4096-9C66-4352C15526F6}"/>
          </ac:picMkLst>
        </pc:picChg>
      </pc:sldChg>
      <pc:sldChg chg="addSp delSp modSp new mod modTransition setBg addAnim modAnim">
        <pc:chgData name="Julia Sadowska" userId="S::julia.sadowska@baranow.onmicrosoft.com::de1d469e-76f5-4b71-a8c2-78dacf35dd02" providerId="AD" clId="Web-{1A709373-F181-46F8-9C96-5A7A98F90311}" dt="2021-10-26T17:14:55.043" v="1475"/>
        <pc:sldMkLst>
          <pc:docMk/>
          <pc:sldMk cId="1626829130" sldId="277"/>
        </pc:sldMkLst>
        <pc:spChg chg="mod ord">
          <ac:chgData name="Julia Sadowska" userId="S::julia.sadowska@baranow.onmicrosoft.com::de1d469e-76f5-4b71-a8c2-78dacf35dd02" providerId="AD" clId="Web-{1A709373-F181-46F8-9C96-5A7A98F90311}" dt="2021-10-26T16:24:01.651" v="1055"/>
          <ac:spMkLst>
            <pc:docMk/>
            <pc:sldMk cId="1626829130" sldId="277"/>
            <ac:spMk id="2" creationId="{77EF555A-0685-4390-A2C8-BB9F975C35A2}"/>
          </ac:spMkLst>
        </pc:spChg>
        <pc:spChg chg="del">
          <ac:chgData name="Julia Sadowska" userId="S::julia.sadowska@baranow.onmicrosoft.com::de1d469e-76f5-4b71-a8c2-78dacf35dd02" providerId="AD" clId="Web-{1A709373-F181-46F8-9C96-5A7A98F90311}" dt="2021-10-26T16:23:18.478" v="1049"/>
          <ac:spMkLst>
            <pc:docMk/>
            <pc:sldMk cId="1626829130" sldId="277"/>
            <ac:spMk id="3" creationId="{ECEE058E-78C3-493E-9308-8E912C4E34E8}"/>
          </ac:spMkLst>
        </pc:spChg>
        <pc:spChg chg="add">
          <ac:chgData name="Julia Sadowska" userId="S::julia.sadowska@baranow.onmicrosoft.com::de1d469e-76f5-4b71-a8c2-78dacf35dd02" providerId="AD" clId="Web-{1A709373-F181-46F8-9C96-5A7A98F90311}" dt="2021-10-26T16:24:01.651" v="1055"/>
          <ac:spMkLst>
            <pc:docMk/>
            <pc:sldMk cId="1626829130" sldId="277"/>
            <ac:spMk id="7" creationId="{96918796-2918-40D6-BE3A-4600C47FCD42}"/>
          </ac:spMkLst>
        </pc:spChg>
        <pc:spChg chg="add del">
          <ac:chgData name="Julia Sadowska" userId="S::julia.sadowska@baranow.onmicrosoft.com::de1d469e-76f5-4b71-a8c2-78dacf35dd02" providerId="AD" clId="Web-{1A709373-F181-46F8-9C96-5A7A98F90311}" dt="2021-10-26T16:24:01.651" v="1054"/>
          <ac:spMkLst>
            <pc:docMk/>
            <pc:sldMk cId="1626829130" sldId="277"/>
            <ac:spMk id="10" creationId="{022BDE4A-8A20-4A69-9C5A-581C82036A4D}"/>
          </ac:spMkLst>
        </pc:spChg>
        <pc:picChg chg="add mod ord">
          <ac:chgData name="Julia Sadowska" userId="S::julia.sadowska@baranow.onmicrosoft.com::de1d469e-76f5-4b71-a8c2-78dacf35dd02" providerId="AD" clId="Web-{1A709373-F181-46F8-9C96-5A7A98F90311}" dt="2021-10-26T16:24:01.651" v="1055"/>
          <ac:picMkLst>
            <pc:docMk/>
            <pc:sldMk cId="1626829130" sldId="277"/>
            <ac:picMk id="4" creationId="{0C72D9F1-7565-4FE3-9583-0C639A4D9BDD}"/>
          </ac:picMkLst>
        </pc:picChg>
        <pc:picChg chg="add mod">
          <ac:chgData name="Julia Sadowska" userId="S::julia.sadowska@baranow.onmicrosoft.com::de1d469e-76f5-4b71-a8c2-78dacf35dd02" providerId="AD" clId="Web-{1A709373-F181-46F8-9C96-5A7A98F90311}" dt="2021-10-26T16:24:01.651" v="1055"/>
          <ac:picMkLst>
            <pc:docMk/>
            <pc:sldMk cId="1626829130" sldId="277"/>
            <ac:picMk id="5" creationId="{5D9CA198-05E9-46AC-AD61-4F01A91407E9}"/>
          </ac:picMkLst>
        </pc:picChg>
      </pc:sldChg>
      <pc:sldChg chg="addSp delSp modSp new mod ord modTransition setBg addAnim modAnim">
        <pc:chgData name="Julia Sadowska" userId="S::julia.sadowska@baranow.onmicrosoft.com::de1d469e-76f5-4b71-a8c2-78dacf35dd02" providerId="AD" clId="Web-{1A709373-F181-46F8-9C96-5A7A98F90311}" dt="2021-10-26T17:14:09.198" v="1471"/>
        <pc:sldMkLst>
          <pc:docMk/>
          <pc:sldMk cId="316157394" sldId="278"/>
        </pc:sldMkLst>
        <pc:spChg chg="mod">
          <ac:chgData name="Julia Sadowska" userId="S::julia.sadowska@baranow.onmicrosoft.com::de1d469e-76f5-4b71-a8c2-78dacf35dd02" providerId="AD" clId="Web-{1A709373-F181-46F8-9C96-5A7A98F90311}" dt="2021-10-26T16:31:57.864" v="1109"/>
          <ac:spMkLst>
            <pc:docMk/>
            <pc:sldMk cId="316157394" sldId="278"/>
            <ac:spMk id="2" creationId="{E8598A25-D8E5-42B1-B586-E20EB9662DE7}"/>
          </ac:spMkLst>
        </pc:spChg>
        <pc:spChg chg="add del mod">
          <ac:chgData name="Julia Sadowska" userId="S::julia.sadowska@baranow.onmicrosoft.com::de1d469e-76f5-4b71-a8c2-78dacf35dd02" providerId="AD" clId="Web-{1A709373-F181-46F8-9C96-5A7A98F90311}" dt="2021-10-26T16:31:57.864" v="1109"/>
          <ac:spMkLst>
            <pc:docMk/>
            <pc:sldMk cId="316157394" sldId="278"/>
            <ac:spMk id="3" creationId="{857DE39C-913B-4E0B-9282-99D4B0BB961F}"/>
          </ac:spMkLst>
        </pc:spChg>
        <pc:graphicFrameChg chg="add del">
          <ac:chgData name="Julia Sadowska" userId="S::julia.sadowska@baranow.onmicrosoft.com::de1d469e-76f5-4b71-a8c2-78dacf35dd02" providerId="AD" clId="Web-{1A709373-F181-46F8-9C96-5A7A98F90311}" dt="2021-10-26T16:31:57.864" v="1108"/>
          <ac:graphicFrameMkLst>
            <pc:docMk/>
            <pc:sldMk cId="316157394" sldId="278"/>
            <ac:graphicFrameMk id="6" creationId="{275E145D-4A04-4969-BEB1-DA58D2F407C4}"/>
          </ac:graphicFrameMkLst>
        </pc:graphicFrameChg>
        <pc:picChg chg="add mod">
          <ac:chgData name="Julia Sadowska" userId="S::julia.sadowska@baranow.onmicrosoft.com::de1d469e-76f5-4b71-a8c2-78dacf35dd02" providerId="AD" clId="Web-{1A709373-F181-46F8-9C96-5A7A98F90311}" dt="2021-10-26T16:31:57.864" v="1109"/>
          <ac:picMkLst>
            <pc:docMk/>
            <pc:sldMk cId="316157394" sldId="278"/>
            <ac:picMk id="4" creationId="{31C767D8-0D02-4DD7-97D1-AE46FFD5C254}"/>
          </ac:picMkLst>
        </pc:picChg>
        <pc:cxnChg chg="add">
          <ac:chgData name="Julia Sadowska" userId="S::julia.sadowska@baranow.onmicrosoft.com::de1d469e-76f5-4b71-a8c2-78dacf35dd02" providerId="AD" clId="Web-{1A709373-F181-46F8-9C96-5A7A98F90311}" dt="2021-10-26T16:31:57.864" v="1109"/>
          <ac:cxnSpMkLst>
            <pc:docMk/>
            <pc:sldMk cId="316157394" sldId="278"/>
            <ac:cxnSpMk id="9" creationId="{E4A809D5-3600-46D4-A466-67F2349A54FB}"/>
          </ac:cxnSpMkLst>
        </pc:cxnChg>
      </pc:sldChg>
      <pc:sldChg chg="addSp delSp modSp new mod modTransition setBg addAnim modAnim">
        <pc:chgData name="Julia Sadowska" userId="S::julia.sadowska@baranow.onmicrosoft.com::de1d469e-76f5-4b71-a8c2-78dacf35dd02" providerId="AD" clId="Web-{1A709373-F181-46F8-9C96-5A7A98F90311}" dt="2021-10-26T17:14:34.855" v="1473"/>
        <pc:sldMkLst>
          <pc:docMk/>
          <pc:sldMk cId="262188483" sldId="279"/>
        </pc:sldMkLst>
        <pc:spChg chg="mod ord">
          <ac:chgData name="Julia Sadowska" userId="S::julia.sadowska@baranow.onmicrosoft.com::de1d469e-76f5-4b71-a8c2-78dacf35dd02" providerId="AD" clId="Web-{1A709373-F181-46F8-9C96-5A7A98F90311}" dt="2021-10-26T16:31:27.285" v="1106"/>
          <ac:spMkLst>
            <pc:docMk/>
            <pc:sldMk cId="262188483" sldId="279"/>
            <ac:spMk id="2" creationId="{D7931FBD-FA4A-4091-82F2-1A6A7BF89324}"/>
          </ac:spMkLst>
        </pc:spChg>
        <pc:spChg chg="del">
          <ac:chgData name="Julia Sadowska" userId="S::julia.sadowska@baranow.onmicrosoft.com::de1d469e-76f5-4b71-a8c2-78dacf35dd02" providerId="AD" clId="Web-{1A709373-F181-46F8-9C96-5A7A98F90311}" dt="2021-10-26T16:30:06.362" v="1102"/>
          <ac:spMkLst>
            <pc:docMk/>
            <pc:sldMk cId="262188483" sldId="279"/>
            <ac:spMk id="3" creationId="{35B0739E-20A3-4582-BE46-DE8672DA8D28}"/>
          </ac:spMkLst>
        </pc:spChg>
        <pc:spChg chg="add">
          <ac:chgData name="Julia Sadowska" userId="S::julia.sadowska@baranow.onmicrosoft.com::de1d469e-76f5-4b71-a8c2-78dacf35dd02" providerId="AD" clId="Web-{1A709373-F181-46F8-9C96-5A7A98F90311}" dt="2021-10-26T16:31:27.285" v="1106"/>
          <ac:spMkLst>
            <pc:docMk/>
            <pc:sldMk cId="262188483" sldId="279"/>
            <ac:spMk id="9" creationId="{37C89E4B-3C9F-44B9-8B86-D9E3D112D8EC}"/>
          </ac:spMkLst>
        </pc:spChg>
        <pc:picChg chg="add mod ord">
          <ac:chgData name="Julia Sadowska" userId="S::julia.sadowska@baranow.onmicrosoft.com::de1d469e-76f5-4b71-a8c2-78dacf35dd02" providerId="AD" clId="Web-{1A709373-F181-46F8-9C96-5A7A98F90311}" dt="2021-10-26T16:31:27.285" v="1106"/>
          <ac:picMkLst>
            <pc:docMk/>
            <pc:sldMk cId="262188483" sldId="279"/>
            <ac:picMk id="4" creationId="{D6B34C23-D3E1-45BE-B8E1-7CF1EBE503E9}"/>
          </ac:picMkLst>
        </pc:picChg>
        <pc:cxnChg chg="add">
          <ac:chgData name="Julia Sadowska" userId="S::julia.sadowska@baranow.onmicrosoft.com::de1d469e-76f5-4b71-a8c2-78dacf35dd02" providerId="AD" clId="Web-{1A709373-F181-46F8-9C96-5A7A98F90311}" dt="2021-10-26T16:31:27.285" v="1106"/>
          <ac:cxnSpMkLst>
            <pc:docMk/>
            <pc:sldMk cId="262188483" sldId="279"/>
            <ac:cxnSpMk id="11" creationId="{AA2EAA10-076F-46BD-8F0F-B9A2FB77A85C}"/>
          </ac:cxnSpMkLst>
        </pc:cxnChg>
        <pc:cxnChg chg="add">
          <ac:chgData name="Julia Sadowska" userId="S::julia.sadowska@baranow.onmicrosoft.com::de1d469e-76f5-4b71-a8c2-78dacf35dd02" providerId="AD" clId="Web-{1A709373-F181-46F8-9C96-5A7A98F90311}" dt="2021-10-26T16:31:27.285" v="1106"/>
          <ac:cxnSpMkLst>
            <pc:docMk/>
            <pc:sldMk cId="262188483" sldId="279"/>
            <ac:cxnSpMk id="13" creationId="{D891E407-403B-4764-86C9-33A56D3BCAA3}"/>
          </ac:cxnSpMkLst>
        </pc:cxnChg>
      </pc:sldChg>
      <pc:sldChg chg="addSp delSp modSp new mod modTransition setBg addAnim modAnim setClrOvrMap">
        <pc:chgData name="Julia Sadowska" userId="S::julia.sadowska@baranow.onmicrosoft.com::de1d469e-76f5-4b71-a8c2-78dacf35dd02" providerId="AD" clId="Web-{1A709373-F181-46F8-9C96-5A7A98F90311}" dt="2021-10-26T17:14:16.745" v="1472"/>
        <pc:sldMkLst>
          <pc:docMk/>
          <pc:sldMk cId="530128354" sldId="280"/>
        </pc:sldMkLst>
        <pc:spChg chg="mod">
          <ac:chgData name="Julia Sadowska" userId="S::julia.sadowska@baranow.onmicrosoft.com::de1d469e-76f5-4b71-a8c2-78dacf35dd02" providerId="AD" clId="Web-{1A709373-F181-46F8-9C96-5A7A98F90311}" dt="2021-10-26T16:28:51.970" v="1097"/>
          <ac:spMkLst>
            <pc:docMk/>
            <pc:sldMk cId="530128354" sldId="280"/>
            <ac:spMk id="2" creationId="{E2049DE8-934E-4DCC-B6FE-BBD5962E019D}"/>
          </ac:spMkLst>
        </pc:spChg>
        <pc:spChg chg="del">
          <ac:chgData name="Julia Sadowska" userId="S::julia.sadowska@baranow.onmicrosoft.com::de1d469e-76f5-4b71-a8c2-78dacf35dd02" providerId="AD" clId="Web-{1A709373-F181-46F8-9C96-5A7A98F90311}" dt="2021-10-26T16:26:11.701" v="1067"/>
          <ac:spMkLst>
            <pc:docMk/>
            <pc:sldMk cId="530128354" sldId="280"/>
            <ac:spMk id="3" creationId="{8C4F1129-D3F2-45CD-802F-153A549935FE}"/>
          </ac:spMkLst>
        </pc:spChg>
        <pc:spChg chg="add">
          <ac:chgData name="Julia Sadowska" userId="S::julia.sadowska@baranow.onmicrosoft.com::de1d469e-76f5-4b71-a8c2-78dacf35dd02" providerId="AD" clId="Web-{1A709373-F181-46F8-9C96-5A7A98F90311}" dt="2021-10-26T16:28:51.970" v="1097"/>
          <ac:spMkLst>
            <pc:docMk/>
            <pc:sldMk cId="530128354" sldId="280"/>
            <ac:spMk id="13" creationId="{F6E384F5-137A-40B1-97F0-694CC6ECD59C}"/>
          </ac:spMkLst>
        </pc:spChg>
        <pc:spChg chg="add">
          <ac:chgData name="Julia Sadowska" userId="S::julia.sadowska@baranow.onmicrosoft.com::de1d469e-76f5-4b71-a8c2-78dacf35dd02" providerId="AD" clId="Web-{1A709373-F181-46F8-9C96-5A7A98F90311}" dt="2021-10-26T16:28:51.970" v="1097"/>
          <ac:spMkLst>
            <pc:docMk/>
            <pc:sldMk cId="530128354" sldId="280"/>
            <ac:spMk id="15" creationId="{9DBC4630-03DA-474F-BBCB-BA3AE6B317A4}"/>
          </ac:spMkLst>
        </pc:spChg>
        <pc:spChg chg="add">
          <ac:chgData name="Julia Sadowska" userId="S::julia.sadowska@baranow.onmicrosoft.com::de1d469e-76f5-4b71-a8c2-78dacf35dd02" providerId="AD" clId="Web-{1A709373-F181-46F8-9C96-5A7A98F90311}" dt="2021-10-26T16:28:51.970" v="1097"/>
          <ac:spMkLst>
            <pc:docMk/>
            <pc:sldMk cId="530128354" sldId="280"/>
            <ac:spMk id="17" creationId="{78418A25-6EAC-4140-BFE6-284E1925B5EE}"/>
          </ac:spMkLst>
        </pc:spChg>
        <pc:spChg chg="add">
          <ac:chgData name="Julia Sadowska" userId="S::julia.sadowska@baranow.onmicrosoft.com::de1d469e-76f5-4b71-a8c2-78dacf35dd02" providerId="AD" clId="Web-{1A709373-F181-46F8-9C96-5A7A98F90311}" dt="2021-10-26T16:28:51.970" v="1097"/>
          <ac:spMkLst>
            <pc:docMk/>
            <pc:sldMk cId="530128354" sldId="280"/>
            <ac:spMk id="19" creationId="{6B9D64DB-4D5C-4A91-B45F-F301E3174F9F}"/>
          </ac:spMkLst>
        </pc:spChg>
        <pc:spChg chg="add">
          <ac:chgData name="Julia Sadowska" userId="S::julia.sadowska@baranow.onmicrosoft.com::de1d469e-76f5-4b71-a8c2-78dacf35dd02" providerId="AD" clId="Web-{1A709373-F181-46F8-9C96-5A7A98F90311}" dt="2021-10-26T16:28:51.970" v="1097"/>
          <ac:spMkLst>
            <pc:docMk/>
            <pc:sldMk cId="530128354" sldId="280"/>
            <ac:spMk id="21" creationId="{CB14CE1B-4BC5-4EF2-BE3D-05E4F580B3DB}"/>
          </ac:spMkLst>
        </pc:spChg>
        <pc:picChg chg="add mod ord">
          <ac:chgData name="Julia Sadowska" userId="S::julia.sadowska@baranow.onmicrosoft.com::de1d469e-76f5-4b71-a8c2-78dacf35dd02" providerId="AD" clId="Web-{1A709373-F181-46F8-9C96-5A7A98F90311}" dt="2021-10-26T16:28:51.970" v="1097"/>
          <ac:picMkLst>
            <pc:docMk/>
            <pc:sldMk cId="530128354" sldId="280"/>
            <ac:picMk id="4" creationId="{95E70303-B0D6-4B3D-969C-7B48F58A0CE5}"/>
          </ac:picMkLst>
        </pc:picChg>
        <pc:picChg chg="add mod ord">
          <ac:chgData name="Julia Sadowska" userId="S::julia.sadowska@baranow.onmicrosoft.com::de1d469e-76f5-4b71-a8c2-78dacf35dd02" providerId="AD" clId="Web-{1A709373-F181-46F8-9C96-5A7A98F90311}" dt="2021-10-26T16:28:51.970" v="1097"/>
          <ac:picMkLst>
            <pc:docMk/>
            <pc:sldMk cId="530128354" sldId="280"/>
            <ac:picMk id="5" creationId="{656C3278-C85B-4C50-B56F-6CD287586169}"/>
          </ac:picMkLst>
        </pc:picChg>
        <pc:picChg chg="add mod">
          <ac:chgData name="Julia Sadowska" userId="S::julia.sadowska@baranow.onmicrosoft.com::de1d469e-76f5-4b71-a8c2-78dacf35dd02" providerId="AD" clId="Web-{1A709373-F181-46F8-9C96-5A7A98F90311}" dt="2021-10-26T16:29:21.064" v="1101" actId="1076"/>
          <ac:picMkLst>
            <pc:docMk/>
            <pc:sldMk cId="530128354" sldId="280"/>
            <ac:picMk id="6" creationId="{D2C5429E-E383-4605-B867-27626515D610}"/>
          </ac:picMkLst>
        </pc:picChg>
        <pc:picChg chg="add mod">
          <ac:chgData name="Julia Sadowska" userId="S::julia.sadowska@baranow.onmicrosoft.com::de1d469e-76f5-4b71-a8c2-78dacf35dd02" providerId="AD" clId="Web-{1A709373-F181-46F8-9C96-5A7A98F90311}" dt="2021-10-26T16:28:51.970" v="1097"/>
          <ac:picMkLst>
            <pc:docMk/>
            <pc:sldMk cId="530128354" sldId="280"/>
            <ac:picMk id="7" creationId="{A255CB72-C019-4E76-9DD0-5C9BFAD7833F}"/>
          </ac:picMkLst>
        </pc:picChg>
        <pc:picChg chg="add mod">
          <ac:chgData name="Julia Sadowska" userId="S::julia.sadowska@baranow.onmicrosoft.com::de1d469e-76f5-4b71-a8c2-78dacf35dd02" providerId="AD" clId="Web-{1A709373-F181-46F8-9C96-5A7A98F90311}" dt="2021-10-26T16:28:51.970" v="1097"/>
          <ac:picMkLst>
            <pc:docMk/>
            <pc:sldMk cId="530128354" sldId="280"/>
            <ac:picMk id="8" creationId="{2C01BEE2-DFA7-4001-81BA-F6794C95F42B}"/>
          </ac:picMkLst>
        </pc:picChg>
      </pc:sldChg>
      <pc:sldChg chg="addSp delSp modSp new mod modTransition setBg addAnim modAnim setClrOvrMap">
        <pc:chgData name="Julia Sadowska" userId="S::julia.sadowska@baranow.onmicrosoft.com::de1d469e-76f5-4b71-a8c2-78dacf35dd02" providerId="AD" clId="Web-{1A709373-F181-46F8-9C96-5A7A98F90311}" dt="2021-10-26T17:13:41.479" v="1469"/>
        <pc:sldMkLst>
          <pc:docMk/>
          <pc:sldMk cId="2326594500" sldId="281"/>
        </pc:sldMkLst>
        <pc:spChg chg="mod">
          <ac:chgData name="Julia Sadowska" userId="S::julia.sadowska@baranow.onmicrosoft.com::de1d469e-76f5-4b71-a8c2-78dacf35dd02" providerId="AD" clId="Web-{1A709373-F181-46F8-9C96-5A7A98F90311}" dt="2021-10-26T17:08:15.847" v="1406" actId="20577"/>
          <ac:spMkLst>
            <pc:docMk/>
            <pc:sldMk cId="2326594500" sldId="281"/>
            <ac:spMk id="2" creationId="{F02C5FD4-5294-4D0D-8BE0-124F816E07FE}"/>
          </ac:spMkLst>
        </pc:spChg>
        <pc:spChg chg="add del mod">
          <ac:chgData name="Julia Sadowska" userId="S::julia.sadowska@baranow.onmicrosoft.com::de1d469e-76f5-4b71-a8c2-78dacf35dd02" providerId="AD" clId="Web-{1A709373-F181-46F8-9C96-5A7A98F90311}" dt="2021-10-26T16:40:35.234" v="1229" actId="20577"/>
          <ac:spMkLst>
            <pc:docMk/>
            <pc:sldMk cId="2326594500" sldId="281"/>
            <ac:spMk id="3" creationId="{E5C9C843-B2E2-42B6-9A00-CFD04748D6AE}"/>
          </ac:spMkLst>
        </pc:spChg>
        <pc:spChg chg="add">
          <ac:chgData name="Julia Sadowska" userId="S::julia.sadowska@baranow.onmicrosoft.com::de1d469e-76f5-4b71-a8c2-78dacf35dd02" providerId="AD" clId="Web-{1A709373-F181-46F8-9C96-5A7A98F90311}" dt="2021-10-26T16:39:25.904" v="1213"/>
          <ac:spMkLst>
            <pc:docMk/>
            <pc:sldMk cId="2326594500" sldId="281"/>
            <ac:spMk id="12" creationId="{0C45045A-6083-4B3E-956A-67582337527D}"/>
          </ac:spMkLst>
        </pc:spChg>
        <pc:spChg chg="add">
          <ac:chgData name="Julia Sadowska" userId="S::julia.sadowska@baranow.onmicrosoft.com::de1d469e-76f5-4b71-a8c2-78dacf35dd02" providerId="AD" clId="Web-{1A709373-F181-46F8-9C96-5A7A98F90311}" dt="2021-10-26T16:39:25.904" v="1213"/>
          <ac:spMkLst>
            <pc:docMk/>
            <pc:sldMk cId="2326594500" sldId="281"/>
            <ac:spMk id="14" creationId="{42875DDC-0225-45F8-B745-78688F2D1ADC}"/>
          </ac:spMkLst>
        </pc:spChg>
        <pc:spChg chg="add">
          <ac:chgData name="Julia Sadowska" userId="S::julia.sadowska@baranow.onmicrosoft.com::de1d469e-76f5-4b71-a8c2-78dacf35dd02" providerId="AD" clId="Web-{1A709373-F181-46F8-9C96-5A7A98F90311}" dt="2021-10-26T16:39:25.904" v="1213"/>
          <ac:spMkLst>
            <pc:docMk/>
            <pc:sldMk cId="2326594500" sldId="281"/>
            <ac:spMk id="16" creationId="{12617755-D451-4BAF-9B55-518297BFF42D}"/>
          </ac:spMkLst>
        </pc:spChg>
        <pc:picChg chg="add del mod ord">
          <ac:chgData name="Julia Sadowska" userId="S::julia.sadowska@baranow.onmicrosoft.com::de1d469e-76f5-4b71-a8c2-78dacf35dd02" providerId="AD" clId="Web-{1A709373-F181-46F8-9C96-5A7A98F90311}" dt="2021-10-26T16:34:00.242" v="1123"/>
          <ac:picMkLst>
            <pc:docMk/>
            <pc:sldMk cId="2326594500" sldId="281"/>
            <ac:picMk id="4" creationId="{8158266E-86A6-4349-B473-FC83DA9F4F09}"/>
          </ac:picMkLst>
        </pc:picChg>
        <pc:picChg chg="add mod ord">
          <ac:chgData name="Julia Sadowska" userId="S::julia.sadowska@baranow.onmicrosoft.com::de1d469e-76f5-4b71-a8c2-78dacf35dd02" providerId="AD" clId="Web-{1A709373-F181-46F8-9C96-5A7A98F90311}" dt="2021-10-26T16:39:53.514" v="1222" actId="1076"/>
          <ac:picMkLst>
            <pc:docMk/>
            <pc:sldMk cId="2326594500" sldId="281"/>
            <ac:picMk id="5" creationId="{CA748563-21EC-4E87-B909-DCCA9B79B5B7}"/>
          </ac:picMkLst>
        </pc:picChg>
        <pc:picChg chg="add mod ord">
          <ac:chgData name="Julia Sadowska" userId="S::julia.sadowska@baranow.onmicrosoft.com::de1d469e-76f5-4b71-a8c2-78dacf35dd02" providerId="AD" clId="Web-{1A709373-F181-46F8-9C96-5A7A98F90311}" dt="2021-10-26T16:40:03.608" v="1225" actId="1076"/>
          <ac:picMkLst>
            <pc:docMk/>
            <pc:sldMk cId="2326594500" sldId="281"/>
            <ac:picMk id="6" creationId="{7E7C50E1-8B9F-4ECF-B38E-E910DEFC16AC}"/>
          </ac:picMkLst>
        </pc:picChg>
        <pc:picChg chg="add mod ord">
          <ac:chgData name="Julia Sadowska" userId="S::julia.sadowska@baranow.onmicrosoft.com::de1d469e-76f5-4b71-a8c2-78dacf35dd02" providerId="AD" clId="Web-{1A709373-F181-46F8-9C96-5A7A98F90311}" dt="2021-10-26T16:40:23.999" v="1228" actId="1076"/>
          <ac:picMkLst>
            <pc:docMk/>
            <pc:sldMk cId="2326594500" sldId="281"/>
            <ac:picMk id="7" creationId="{2FB59D94-352B-4376-99AB-0EAA8E5D6E0D}"/>
          </ac:picMkLst>
        </pc:picChg>
      </pc:sldChg>
    </pc:docChg>
  </pc:docChgLst>
  <pc:docChgLst>
    <pc:chgData name="Julia Sadowska" userId="S::julia.sadowska@baranow.onmicrosoft.com::de1d469e-76f5-4b71-a8c2-78dacf35dd02" providerId="AD" clId="Web-{BC700691-8004-09DA-A725-EBD43C1822C2}"/>
    <pc:docChg chg="modSld">
      <pc:chgData name="Julia Sadowska" userId="S::julia.sadowska@baranow.onmicrosoft.com::de1d469e-76f5-4b71-a8c2-78dacf35dd02" providerId="AD" clId="Web-{BC700691-8004-09DA-A725-EBD43C1822C2}" dt="2021-10-29T07:38:33.652" v="2"/>
      <pc:docMkLst>
        <pc:docMk/>
      </pc:docMkLst>
      <pc:sldChg chg="modTransition">
        <pc:chgData name="Julia Sadowska" userId="S::julia.sadowska@baranow.onmicrosoft.com::de1d469e-76f5-4b71-a8c2-78dacf35dd02" providerId="AD" clId="Web-{BC700691-8004-09DA-A725-EBD43C1822C2}" dt="2021-10-29T07:38:33.652" v="2"/>
        <pc:sldMkLst>
          <pc:docMk/>
          <pc:sldMk cId="650317164" sldId="256"/>
        </pc:sldMkLst>
      </pc:sldChg>
      <pc:sldChg chg="modSp">
        <pc:chgData name="Julia Sadowska" userId="S::julia.sadowska@baranow.onmicrosoft.com::de1d469e-76f5-4b71-a8c2-78dacf35dd02" providerId="AD" clId="Web-{BC700691-8004-09DA-A725-EBD43C1822C2}" dt="2021-10-29T07:35:55.695" v="0" actId="1076"/>
        <pc:sldMkLst>
          <pc:docMk/>
          <pc:sldMk cId="3423761963" sldId="282"/>
        </pc:sldMkLst>
        <pc:picChg chg="mod">
          <ac:chgData name="Julia Sadowska" userId="S::julia.sadowska@baranow.onmicrosoft.com::de1d469e-76f5-4b71-a8c2-78dacf35dd02" providerId="AD" clId="Web-{BC700691-8004-09DA-A725-EBD43C1822C2}" dt="2021-10-29T07:35:55.695" v="0" actId="1076"/>
          <ac:picMkLst>
            <pc:docMk/>
            <pc:sldMk cId="3423761963" sldId="282"/>
            <ac:picMk id="5" creationId="{4D08CC7A-B249-458A-8242-91C53A945DDB}"/>
          </ac:picMkLst>
        </pc:picChg>
      </pc:sldChg>
    </pc:docChg>
  </pc:docChgLst>
  <pc:docChgLst>
    <pc:chgData name="Julia Sadowska" userId="S::julia.sadowska@baranow.onmicrosoft.com::de1d469e-76f5-4b71-a8c2-78dacf35dd02" providerId="AD" clId="Web-{A0EAAD0F-6A47-436C-418C-9D4701382A66}"/>
    <pc:docChg chg="addSld modSld sldOrd">
      <pc:chgData name="Julia Sadowska" userId="S::julia.sadowska@baranow.onmicrosoft.com::de1d469e-76f5-4b71-a8c2-78dacf35dd02" providerId="AD" clId="Web-{A0EAAD0F-6A47-436C-418C-9D4701382A66}" dt="2021-10-28T10:45:56.192" v="100" actId="20577"/>
      <pc:docMkLst>
        <pc:docMk/>
      </pc:docMkLst>
      <pc:sldChg chg="delSp modSp delAnim">
        <pc:chgData name="Julia Sadowska" userId="S::julia.sadowska@baranow.onmicrosoft.com::de1d469e-76f5-4b71-a8c2-78dacf35dd02" providerId="AD" clId="Web-{A0EAAD0F-6A47-436C-418C-9D4701382A66}" dt="2021-10-28T10:43:50.466" v="97" actId="1076"/>
        <pc:sldMkLst>
          <pc:docMk/>
          <pc:sldMk cId="1059501889" sldId="263"/>
        </pc:sldMkLst>
        <pc:spChg chg="mod">
          <ac:chgData name="Julia Sadowska" userId="S::julia.sadowska@baranow.onmicrosoft.com::de1d469e-76f5-4b71-a8c2-78dacf35dd02" providerId="AD" clId="Web-{A0EAAD0F-6A47-436C-418C-9D4701382A66}" dt="2021-10-28T10:43:17.339" v="88" actId="1076"/>
          <ac:spMkLst>
            <pc:docMk/>
            <pc:sldMk cId="1059501889" sldId="263"/>
            <ac:spMk id="2" creationId="{1CBCDA75-1F8C-41EB-A76C-FC8F61D8AD2B}"/>
          </ac:spMkLst>
        </pc:spChg>
        <pc:spChg chg="mod">
          <ac:chgData name="Julia Sadowska" userId="S::julia.sadowska@baranow.onmicrosoft.com::de1d469e-76f5-4b71-a8c2-78dacf35dd02" providerId="AD" clId="Web-{A0EAAD0F-6A47-436C-418C-9D4701382A66}" dt="2021-10-28T10:43:50.466" v="97" actId="1076"/>
          <ac:spMkLst>
            <pc:docMk/>
            <pc:sldMk cId="1059501889" sldId="263"/>
            <ac:spMk id="5" creationId="{92089C29-22AB-49F7-905E-A3174A874CE2}"/>
          </ac:spMkLst>
        </pc:spChg>
        <pc:spChg chg="mod">
          <ac:chgData name="Julia Sadowska" userId="S::julia.sadowska@baranow.onmicrosoft.com::de1d469e-76f5-4b71-a8c2-78dacf35dd02" providerId="AD" clId="Web-{A0EAAD0F-6A47-436C-418C-9D4701382A66}" dt="2021-10-28T10:43:36.700" v="93" actId="1076"/>
          <ac:spMkLst>
            <pc:docMk/>
            <pc:sldMk cId="1059501889" sldId="263"/>
            <ac:spMk id="8" creationId="{F9984474-41B7-4527-A04E-EB8E4FFA0FF7}"/>
          </ac:spMkLst>
        </pc:spChg>
        <pc:spChg chg="del">
          <ac:chgData name="Julia Sadowska" userId="S::julia.sadowska@baranow.onmicrosoft.com::de1d469e-76f5-4b71-a8c2-78dacf35dd02" providerId="AD" clId="Web-{A0EAAD0F-6A47-436C-418C-9D4701382A66}" dt="2021-10-28T10:42:49.947" v="77"/>
          <ac:spMkLst>
            <pc:docMk/>
            <pc:sldMk cId="1059501889" sldId="263"/>
            <ac:spMk id="9" creationId="{2FAACBF8-9FDD-419B-9CE3-2771AAC2AEE1}"/>
          </ac:spMkLst>
        </pc:spChg>
        <pc:spChg chg="mod">
          <ac:chgData name="Julia Sadowska" userId="S::julia.sadowska@baranow.onmicrosoft.com::de1d469e-76f5-4b71-a8c2-78dacf35dd02" providerId="AD" clId="Web-{A0EAAD0F-6A47-436C-418C-9D4701382A66}" dt="2021-10-28T10:42:46.603" v="76" actId="20577"/>
          <ac:spMkLst>
            <pc:docMk/>
            <pc:sldMk cId="1059501889" sldId="263"/>
            <ac:spMk id="10" creationId="{47C76A74-D8DA-4C31-B566-7C0CE5D2C380}"/>
          </ac:spMkLst>
        </pc:spChg>
        <pc:spChg chg="del mod">
          <ac:chgData name="Julia Sadowska" userId="S::julia.sadowska@baranow.onmicrosoft.com::de1d469e-76f5-4b71-a8c2-78dacf35dd02" providerId="AD" clId="Web-{A0EAAD0F-6A47-436C-418C-9D4701382A66}" dt="2021-10-28T10:43:03.135" v="83"/>
          <ac:spMkLst>
            <pc:docMk/>
            <pc:sldMk cId="1059501889" sldId="263"/>
            <ac:spMk id="11" creationId="{A0E37FD7-45A8-439C-B197-CD3AC632ABFE}"/>
          </ac:spMkLst>
        </pc:spChg>
        <pc:spChg chg="mod">
          <ac:chgData name="Julia Sadowska" userId="S::julia.sadowska@baranow.onmicrosoft.com::de1d469e-76f5-4b71-a8c2-78dacf35dd02" providerId="AD" clId="Web-{A0EAAD0F-6A47-436C-418C-9D4701382A66}" dt="2021-10-28T10:42:39.899" v="69" actId="20577"/>
          <ac:spMkLst>
            <pc:docMk/>
            <pc:sldMk cId="1059501889" sldId="263"/>
            <ac:spMk id="12" creationId="{F0612642-4365-47BF-823E-E304D6304374}"/>
          </ac:spMkLst>
        </pc:spChg>
        <pc:spChg chg="del mod">
          <ac:chgData name="Julia Sadowska" userId="S::julia.sadowska@baranow.onmicrosoft.com::de1d469e-76f5-4b71-a8c2-78dacf35dd02" providerId="AD" clId="Web-{A0EAAD0F-6A47-436C-418C-9D4701382A66}" dt="2021-10-28T10:42:59.916" v="81"/>
          <ac:spMkLst>
            <pc:docMk/>
            <pc:sldMk cId="1059501889" sldId="263"/>
            <ac:spMk id="13" creationId="{2D289E17-C764-4B72-9CEA-6B15B11618F6}"/>
          </ac:spMkLst>
        </pc:spChg>
        <pc:spChg chg="del mod">
          <ac:chgData name="Julia Sadowska" userId="S::julia.sadowska@baranow.onmicrosoft.com::de1d469e-76f5-4b71-a8c2-78dacf35dd02" providerId="AD" clId="Web-{A0EAAD0F-6A47-436C-418C-9D4701382A66}" dt="2021-10-28T10:42:54.494" v="79"/>
          <ac:spMkLst>
            <pc:docMk/>
            <pc:sldMk cId="1059501889" sldId="263"/>
            <ac:spMk id="14" creationId="{E3C26FB9-4174-4DA8-8D73-E22C27FC6AC3}"/>
          </ac:spMkLst>
        </pc:spChg>
        <pc:spChg chg="mod">
          <ac:chgData name="Julia Sadowska" userId="S::julia.sadowska@baranow.onmicrosoft.com::de1d469e-76f5-4b71-a8c2-78dacf35dd02" providerId="AD" clId="Web-{A0EAAD0F-6A47-436C-418C-9D4701382A66}" dt="2021-10-28T10:35:07.794" v="21" actId="1076"/>
          <ac:spMkLst>
            <pc:docMk/>
            <pc:sldMk cId="1059501889" sldId="263"/>
            <ac:spMk id="15" creationId="{A97F975C-CC13-4A4A-96A0-853BD3A1D0D4}"/>
          </ac:spMkLst>
        </pc:spChg>
        <pc:picChg chg="mod">
          <ac:chgData name="Julia Sadowska" userId="S::julia.sadowska@baranow.onmicrosoft.com::de1d469e-76f5-4b71-a8c2-78dacf35dd02" providerId="AD" clId="Web-{A0EAAD0F-6A47-436C-418C-9D4701382A66}" dt="2021-10-28T10:43:39.637" v="94" actId="14100"/>
          <ac:picMkLst>
            <pc:docMk/>
            <pc:sldMk cId="1059501889" sldId="263"/>
            <ac:picMk id="4" creationId="{1F33BD19-067C-4A4F-92AF-8EE5D1F8950F}"/>
          </ac:picMkLst>
        </pc:picChg>
      </pc:sldChg>
      <pc:sldChg chg="addSp delSp modSp mod setBg setClrOvrMap">
        <pc:chgData name="Julia Sadowska" userId="S::julia.sadowska@baranow.onmicrosoft.com::de1d469e-76f5-4b71-a8c2-78dacf35dd02" providerId="AD" clId="Web-{A0EAAD0F-6A47-436C-418C-9D4701382A66}" dt="2021-10-28T10:34:07.806" v="20"/>
        <pc:sldMkLst>
          <pc:docMk/>
          <pc:sldMk cId="995213460" sldId="284"/>
        </pc:sldMkLst>
        <pc:spChg chg="mod">
          <ac:chgData name="Julia Sadowska" userId="S::julia.sadowska@baranow.onmicrosoft.com::de1d469e-76f5-4b71-a8c2-78dacf35dd02" providerId="AD" clId="Web-{A0EAAD0F-6A47-436C-418C-9D4701382A66}" dt="2021-10-28T10:34:07.806" v="20"/>
          <ac:spMkLst>
            <pc:docMk/>
            <pc:sldMk cId="995213460" sldId="284"/>
            <ac:spMk id="2" creationId="{7FFE7714-0001-413A-A730-96DF8A807A56}"/>
          </ac:spMkLst>
        </pc:spChg>
        <pc:spChg chg="mod">
          <ac:chgData name="Julia Sadowska" userId="S::julia.sadowska@baranow.onmicrosoft.com::de1d469e-76f5-4b71-a8c2-78dacf35dd02" providerId="AD" clId="Web-{A0EAAD0F-6A47-436C-418C-9D4701382A66}" dt="2021-10-28T10:34:07.806" v="20"/>
          <ac:spMkLst>
            <pc:docMk/>
            <pc:sldMk cId="995213460" sldId="284"/>
            <ac:spMk id="3" creationId="{5406C4B5-E835-460E-A4F6-27515C749BAC}"/>
          </ac:spMkLst>
        </pc:spChg>
        <pc:spChg chg="add del">
          <ac:chgData name="Julia Sadowska" userId="S::julia.sadowska@baranow.onmicrosoft.com::de1d469e-76f5-4b71-a8c2-78dacf35dd02" providerId="AD" clId="Web-{A0EAAD0F-6A47-436C-418C-9D4701382A66}" dt="2021-10-28T10:34:07.806" v="20"/>
          <ac:spMkLst>
            <pc:docMk/>
            <pc:sldMk cId="995213460" sldId="284"/>
            <ac:spMk id="9" creationId="{EE1FC7B4-E4A7-4452-B413-1A623E3A7230}"/>
          </ac:spMkLst>
        </pc:spChg>
        <pc:spChg chg="add del">
          <ac:chgData name="Julia Sadowska" userId="S::julia.sadowska@baranow.onmicrosoft.com::de1d469e-76f5-4b71-a8c2-78dacf35dd02" providerId="AD" clId="Web-{A0EAAD0F-6A47-436C-418C-9D4701382A66}" dt="2021-10-28T10:34:07.806" v="20"/>
          <ac:spMkLst>
            <pc:docMk/>
            <pc:sldMk cId="995213460" sldId="284"/>
            <ac:spMk id="11" creationId="{E0709AF0-24F0-4486-B189-BE6386BDB198}"/>
          </ac:spMkLst>
        </pc:spChg>
        <pc:spChg chg="add del">
          <ac:chgData name="Julia Sadowska" userId="S::julia.sadowska@baranow.onmicrosoft.com::de1d469e-76f5-4b71-a8c2-78dacf35dd02" providerId="AD" clId="Web-{A0EAAD0F-6A47-436C-418C-9D4701382A66}" dt="2021-10-28T10:34:07.806" v="20"/>
          <ac:spMkLst>
            <pc:docMk/>
            <pc:sldMk cId="995213460" sldId="284"/>
            <ac:spMk id="13" creationId="{FBE3B62F-5853-4A3C-B050-6186351A7176}"/>
          </ac:spMkLst>
        </pc:spChg>
        <pc:spChg chg="add">
          <ac:chgData name="Julia Sadowska" userId="S::julia.sadowska@baranow.onmicrosoft.com::de1d469e-76f5-4b71-a8c2-78dacf35dd02" providerId="AD" clId="Web-{A0EAAD0F-6A47-436C-418C-9D4701382A66}" dt="2021-10-28T10:34:07.806" v="20"/>
          <ac:spMkLst>
            <pc:docMk/>
            <pc:sldMk cId="995213460" sldId="284"/>
            <ac:spMk id="18" creationId="{12609869-9E80-471B-A487-A53288E0E791}"/>
          </ac:spMkLst>
        </pc:spChg>
        <pc:spChg chg="add">
          <ac:chgData name="Julia Sadowska" userId="S::julia.sadowska@baranow.onmicrosoft.com::de1d469e-76f5-4b71-a8c2-78dacf35dd02" providerId="AD" clId="Web-{A0EAAD0F-6A47-436C-418C-9D4701382A66}" dt="2021-10-28T10:34:07.806" v="20"/>
          <ac:spMkLst>
            <pc:docMk/>
            <pc:sldMk cId="995213460" sldId="284"/>
            <ac:spMk id="20" creationId="{7004738A-9D34-43E8-97D2-CA0EED4F8BE0}"/>
          </ac:spMkLst>
        </pc:spChg>
        <pc:spChg chg="add">
          <ac:chgData name="Julia Sadowska" userId="S::julia.sadowska@baranow.onmicrosoft.com::de1d469e-76f5-4b71-a8c2-78dacf35dd02" providerId="AD" clId="Web-{A0EAAD0F-6A47-436C-418C-9D4701382A66}" dt="2021-10-28T10:34:07.806" v="20"/>
          <ac:spMkLst>
            <pc:docMk/>
            <pc:sldMk cId="995213460" sldId="284"/>
            <ac:spMk id="22" creationId="{B8B8D07F-F13E-443E-BA68-2D26672D76B9}"/>
          </ac:spMkLst>
        </pc:spChg>
        <pc:spChg chg="add">
          <ac:chgData name="Julia Sadowska" userId="S::julia.sadowska@baranow.onmicrosoft.com::de1d469e-76f5-4b71-a8c2-78dacf35dd02" providerId="AD" clId="Web-{A0EAAD0F-6A47-436C-418C-9D4701382A66}" dt="2021-10-28T10:34:07.806" v="20"/>
          <ac:spMkLst>
            <pc:docMk/>
            <pc:sldMk cId="995213460" sldId="284"/>
            <ac:spMk id="24" creationId="{2813A4FA-24A5-41ED-A534-3807D1B2F344}"/>
          </ac:spMkLst>
        </pc:spChg>
        <pc:spChg chg="add">
          <ac:chgData name="Julia Sadowska" userId="S::julia.sadowska@baranow.onmicrosoft.com::de1d469e-76f5-4b71-a8c2-78dacf35dd02" providerId="AD" clId="Web-{A0EAAD0F-6A47-436C-418C-9D4701382A66}" dt="2021-10-28T10:34:07.806" v="20"/>
          <ac:spMkLst>
            <pc:docMk/>
            <pc:sldMk cId="995213460" sldId="284"/>
            <ac:spMk id="26" creationId="{C3944F27-CA70-4E84-A51A-E6BF89558979}"/>
          </ac:spMkLst>
        </pc:spChg>
        <pc:picChg chg="add del mod">
          <ac:chgData name="Julia Sadowska" userId="S::julia.sadowska@baranow.onmicrosoft.com::de1d469e-76f5-4b71-a8c2-78dacf35dd02" providerId="AD" clId="Web-{A0EAAD0F-6A47-436C-418C-9D4701382A66}" dt="2021-10-28T10:33:52.602" v="17"/>
          <ac:picMkLst>
            <pc:docMk/>
            <pc:sldMk cId="995213460" sldId="284"/>
            <ac:picMk id="4" creationId="{43726052-877B-4EC8-BE95-84DF95F2EFF5}"/>
          </ac:picMkLst>
        </pc:picChg>
        <pc:picChg chg="add mod">
          <ac:chgData name="Julia Sadowska" userId="S::julia.sadowska@baranow.onmicrosoft.com::de1d469e-76f5-4b71-a8c2-78dacf35dd02" providerId="AD" clId="Web-{A0EAAD0F-6A47-436C-418C-9D4701382A66}" dt="2021-10-28T10:34:07.806" v="20"/>
          <ac:picMkLst>
            <pc:docMk/>
            <pc:sldMk cId="995213460" sldId="284"/>
            <ac:picMk id="5" creationId="{EC2B47EA-1E06-4117-A560-81D5AC253B02}"/>
          </ac:picMkLst>
        </pc:picChg>
      </pc:sldChg>
      <pc:sldChg chg="addSp modSp mod setBg">
        <pc:chgData name="Julia Sadowska" userId="S::julia.sadowska@baranow.onmicrosoft.com::de1d469e-76f5-4b71-a8c2-78dacf35dd02" providerId="AD" clId="Web-{A0EAAD0F-6A47-436C-418C-9D4701382A66}" dt="2021-10-28T10:33:48.258" v="16"/>
        <pc:sldMkLst>
          <pc:docMk/>
          <pc:sldMk cId="1516850026" sldId="286"/>
        </pc:sldMkLst>
        <pc:spChg chg="mod">
          <ac:chgData name="Julia Sadowska" userId="S::julia.sadowska@baranow.onmicrosoft.com::de1d469e-76f5-4b71-a8c2-78dacf35dd02" providerId="AD" clId="Web-{A0EAAD0F-6A47-436C-418C-9D4701382A66}" dt="2021-10-28T10:33:48.258" v="16"/>
          <ac:spMkLst>
            <pc:docMk/>
            <pc:sldMk cId="1516850026" sldId="286"/>
            <ac:spMk id="2" creationId="{D72ECAA0-A471-4AB4-AB57-5218AA830A51}"/>
          </ac:spMkLst>
        </pc:spChg>
        <pc:spChg chg="mod">
          <ac:chgData name="Julia Sadowska" userId="S::julia.sadowska@baranow.onmicrosoft.com::de1d469e-76f5-4b71-a8c2-78dacf35dd02" providerId="AD" clId="Web-{A0EAAD0F-6A47-436C-418C-9D4701382A66}" dt="2021-10-28T10:33:48.258" v="16"/>
          <ac:spMkLst>
            <pc:docMk/>
            <pc:sldMk cId="1516850026" sldId="286"/>
            <ac:spMk id="3" creationId="{8C21B7F1-74EC-4D63-B1E6-D2568C936820}"/>
          </ac:spMkLst>
        </pc:spChg>
        <pc:spChg chg="add">
          <ac:chgData name="Julia Sadowska" userId="S::julia.sadowska@baranow.onmicrosoft.com::de1d469e-76f5-4b71-a8c2-78dacf35dd02" providerId="AD" clId="Web-{A0EAAD0F-6A47-436C-418C-9D4701382A66}" dt="2021-10-28T10:33:48.258" v="16"/>
          <ac:spMkLst>
            <pc:docMk/>
            <pc:sldMk cId="1516850026" sldId="286"/>
            <ac:spMk id="9" creationId="{12609869-9E80-471B-A487-A53288E0E791}"/>
          </ac:spMkLst>
        </pc:spChg>
        <pc:spChg chg="add">
          <ac:chgData name="Julia Sadowska" userId="S::julia.sadowska@baranow.onmicrosoft.com::de1d469e-76f5-4b71-a8c2-78dacf35dd02" providerId="AD" clId="Web-{A0EAAD0F-6A47-436C-418C-9D4701382A66}" dt="2021-10-28T10:33:48.258" v="16"/>
          <ac:spMkLst>
            <pc:docMk/>
            <pc:sldMk cId="1516850026" sldId="286"/>
            <ac:spMk id="11" creationId="{7004738A-9D34-43E8-97D2-CA0EED4F8BE0}"/>
          </ac:spMkLst>
        </pc:spChg>
        <pc:spChg chg="add">
          <ac:chgData name="Julia Sadowska" userId="S::julia.sadowska@baranow.onmicrosoft.com::de1d469e-76f5-4b71-a8c2-78dacf35dd02" providerId="AD" clId="Web-{A0EAAD0F-6A47-436C-418C-9D4701382A66}" dt="2021-10-28T10:33:48.258" v="16"/>
          <ac:spMkLst>
            <pc:docMk/>
            <pc:sldMk cId="1516850026" sldId="286"/>
            <ac:spMk id="13" creationId="{B8B8D07F-F13E-443E-BA68-2D26672D76B9}"/>
          </ac:spMkLst>
        </pc:spChg>
        <pc:spChg chg="add">
          <ac:chgData name="Julia Sadowska" userId="S::julia.sadowska@baranow.onmicrosoft.com::de1d469e-76f5-4b71-a8c2-78dacf35dd02" providerId="AD" clId="Web-{A0EAAD0F-6A47-436C-418C-9D4701382A66}" dt="2021-10-28T10:33:48.258" v="16"/>
          <ac:spMkLst>
            <pc:docMk/>
            <pc:sldMk cId="1516850026" sldId="286"/>
            <ac:spMk id="15" creationId="{2813A4FA-24A5-41ED-A534-3807D1B2F344}"/>
          </ac:spMkLst>
        </pc:spChg>
        <pc:spChg chg="add">
          <ac:chgData name="Julia Sadowska" userId="S::julia.sadowska@baranow.onmicrosoft.com::de1d469e-76f5-4b71-a8c2-78dacf35dd02" providerId="AD" clId="Web-{A0EAAD0F-6A47-436C-418C-9D4701382A66}" dt="2021-10-28T10:33:48.258" v="16"/>
          <ac:spMkLst>
            <pc:docMk/>
            <pc:sldMk cId="1516850026" sldId="286"/>
            <ac:spMk id="17" creationId="{C3944F27-CA70-4E84-A51A-E6BF89558979}"/>
          </ac:spMkLst>
        </pc:spChg>
        <pc:picChg chg="add mod">
          <ac:chgData name="Julia Sadowska" userId="S::julia.sadowska@baranow.onmicrosoft.com::de1d469e-76f5-4b71-a8c2-78dacf35dd02" providerId="AD" clId="Web-{A0EAAD0F-6A47-436C-418C-9D4701382A66}" dt="2021-10-28T10:33:48.258" v="16"/>
          <ac:picMkLst>
            <pc:docMk/>
            <pc:sldMk cId="1516850026" sldId="286"/>
            <ac:picMk id="4" creationId="{D8878752-70A8-49E1-9C8F-7B0BA372FBA5}"/>
          </ac:picMkLst>
        </pc:picChg>
      </pc:sldChg>
      <pc:sldChg chg="modSp new">
        <pc:chgData name="Julia Sadowska" userId="S::julia.sadowska@baranow.onmicrosoft.com::de1d469e-76f5-4b71-a8c2-78dacf35dd02" providerId="AD" clId="Web-{A0EAAD0F-6A47-436C-418C-9D4701382A66}" dt="2021-10-28T10:35:17.623" v="25" actId="20577"/>
        <pc:sldMkLst>
          <pc:docMk/>
          <pc:sldMk cId="1779420937" sldId="288"/>
        </pc:sldMkLst>
        <pc:spChg chg="mod">
          <ac:chgData name="Julia Sadowska" userId="S::julia.sadowska@baranow.onmicrosoft.com::de1d469e-76f5-4b71-a8c2-78dacf35dd02" providerId="AD" clId="Web-{A0EAAD0F-6A47-436C-418C-9D4701382A66}" dt="2021-10-28T10:30:52.123" v="3" actId="20577"/>
          <ac:spMkLst>
            <pc:docMk/>
            <pc:sldMk cId="1779420937" sldId="288"/>
            <ac:spMk id="2" creationId="{18127FF7-C11D-4346-8B44-A9BBE28F6685}"/>
          </ac:spMkLst>
        </pc:spChg>
        <pc:spChg chg="mod">
          <ac:chgData name="Julia Sadowska" userId="S::julia.sadowska@baranow.onmicrosoft.com::de1d469e-76f5-4b71-a8c2-78dacf35dd02" providerId="AD" clId="Web-{A0EAAD0F-6A47-436C-418C-9D4701382A66}" dt="2021-10-28T10:35:17.623" v="25" actId="20577"/>
          <ac:spMkLst>
            <pc:docMk/>
            <pc:sldMk cId="1779420937" sldId="288"/>
            <ac:spMk id="3" creationId="{FDF9DF9E-D6B5-4657-9FA2-DE93259746E3}"/>
          </ac:spMkLst>
        </pc:spChg>
      </pc:sldChg>
      <pc:sldChg chg="modSp new ord">
        <pc:chgData name="Julia Sadowska" userId="S::julia.sadowska@baranow.onmicrosoft.com::de1d469e-76f5-4b71-a8c2-78dacf35dd02" providerId="AD" clId="Web-{A0EAAD0F-6A47-436C-418C-9D4701382A66}" dt="2021-10-28T10:45:56.192" v="100" actId="20577"/>
        <pc:sldMkLst>
          <pc:docMk/>
          <pc:sldMk cId="1274005393" sldId="289"/>
        </pc:sldMkLst>
        <pc:spChg chg="mod">
          <ac:chgData name="Julia Sadowska" userId="S::julia.sadowska@baranow.onmicrosoft.com::de1d469e-76f5-4b71-a8c2-78dacf35dd02" providerId="AD" clId="Web-{A0EAAD0F-6A47-436C-418C-9D4701382A66}" dt="2021-10-28T10:42:31.868" v="67" actId="20577"/>
          <ac:spMkLst>
            <pc:docMk/>
            <pc:sldMk cId="1274005393" sldId="289"/>
            <ac:spMk id="2" creationId="{3F4B92AE-CC3C-4A92-850D-BD79E27307D4}"/>
          </ac:spMkLst>
        </pc:spChg>
        <pc:spChg chg="mod">
          <ac:chgData name="Julia Sadowska" userId="S::julia.sadowska@baranow.onmicrosoft.com::de1d469e-76f5-4b71-a8c2-78dacf35dd02" providerId="AD" clId="Web-{A0EAAD0F-6A47-436C-418C-9D4701382A66}" dt="2021-10-28T10:45:56.192" v="100" actId="20577"/>
          <ac:spMkLst>
            <pc:docMk/>
            <pc:sldMk cId="1274005393" sldId="289"/>
            <ac:spMk id="3" creationId="{3D489405-117E-48CF-B563-29B348F7ACBF}"/>
          </ac:spMkLst>
        </pc:spChg>
      </pc:sldChg>
      <pc:sldChg chg="modSp new">
        <pc:chgData name="Julia Sadowska" userId="S::julia.sadowska@baranow.onmicrosoft.com::de1d469e-76f5-4b71-a8c2-78dacf35dd02" providerId="AD" clId="Web-{A0EAAD0F-6A47-436C-418C-9D4701382A66}" dt="2021-10-28T10:40:23.844" v="55" actId="20577"/>
        <pc:sldMkLst>
          <pc:docMk/>
          <pc:sldMk cId="2101058254" sldId="290"/>
        </pc:sldMkLst>
        <pc:spChg chg="mod">
          <ac:chgData name="Julia Sadowska" userId="S::julia.sadowska@baranow.onmicrosoft.com::de1d469e-76f5-4b71-a8c2-78dacf35dd02" providerId="AD" clId="Web-{A0EAAD0F-6A47-436C-418C-9D4701382A66}" dt="2021-10-28T10:31:15.061" v="9" actId="20577"/>
          <ac:spMkLst>
            <pc:docMk/>
            <pc:sldMk cId="2101058254" sldId="290"/>
            <ac:spMk id="2" creationId="{680EFBB6-3301-45AB-85DC-F168D406F15A}"/>
          </ac:spMkLst>
        </pc:spChg>
        <pc:spChg chg="mod">
          <ac:chgData name="Julia Sadowska" userId="S::julia.sadowska@baranow.onmicrosoft.com::de1d469e-76f5-4b71-a8c2-78dacf35dd02" providerId="AD" clId="Web-{A0EAAD0F-6A47-436C-418C-9D4701382A66}" dt="2021-10-28T10:40:23.844" v="55" actId="20577"/>
          <ac:spMkLst>
            <pc:docMk/>
            <pc:sldMk cId="2101058254" sldId="290"/>
            <ac:spMk id="3" creationId="{308167EE-8740-44CE-AC78-F1F9BED81B31}"/>
          </ac:spMkLst>
        </pc:spChg>
      </pc:sldChg>
      <pc:sldChg chg="modSp new">
        <pc:chgData name="Julia Sadowska" userId="S::julia.sadowska@baranow.onmicrosoft.com::de1d469e-76f5-4b71-a8c2-78dacf35dd02" providerId="AD" clId="Web-{A0EAAD0F-6A47-436C-418C-9D4701382A66}" dt="2021-10-28T10:42:17.335" v="64" actId="20577"/>
        <pc:sldMkLst>
          <pc:docMk/>
          <pc:sldMk cId="24198664" sldId="291"/>
        </pc:sldMkLst>
        <pc:spChg chg="mod">
          <ac:chgData name="Julia Sadowska" userId="S::julia.sadowska@baranow.onmicrosoft.com::de1d469e-76f5-4b71-a8c2-78dacf35dd02" providerId="AD" clId="Web-{A0EAAD0F-6A47-436C-418C-9D4701382A66}" dt="2021-10-28T10:42:17.335" v="64" actId="20577"/>
          <ac:spMkLst>
            <pc:docMk/>
            <pc:sldMk cId="24198664" sldId="291"/>
            <ac:spMk id="2" creationId="{9B33759E-8405-4DF6-A971-DDED5A3926B6}"/>
          </ac:spMkLst>
        </pc:spChg>
        <pc:spChg chg="mod">
          <ac:chgData name="Julia Sadowska" userId="S::julia.sadowska@baranow.onmicrosoft.com::de1d469e-76f5-4b71-a8c2-78dacf35dd02" providerId="AD" clId="Web-{A0EAAD0F-6A47-436C-418C-9D4701382A66}" dt="2021-10-28T10:42:05.866" v="59" actId="20577"/>
          <ac:spMkLst>
            <pc:docMk/>
            <pc:sldMk cId="24198664" sldId="291"/>
            <ac:spMk id="3" creationId="{F84138B9-3DFC-49B1-9813-E5CD6CA9E036}"/>
          </ac:spMkLst>
        </pc:spChg>
      </pc:sldChg>
      <pc:sldChg chg="new">
        <pc:chgData name="Julia Sadowska" userId="S::julia.sadowska@baranow.onmicrosoft.com::de1d469e-76f5-4b71-a8c2-78dacf35dd02" providerId="AD" clId="Web-{A0EAAD0F-6A47-436C-418C-9D4701382A66}" dt="2021-10-28T10:42:18.398" v="65"/>
        <pc:sldMkLst>
          <pc:docMk/>
          <pc:sldMk cId="2523619512" sldId="292"/>
        </pc:sldMkLst>
      </pc:sldChg>
    </pc:docChg>
  </pc:docChgLst>
  <pc:docChgLst>
    <pc:chgData name="Julia Sadowska" userId="S::julia.sadowska@baranow.onmicrosoft.com::de1d469e-76f5-4b71-a8c2-78dacf35dd02" providerId="AD" clId="Web-{0EE5315E-C3A4-EC1C-5664-8CC5E9F0CC30}"/>
    <pc:docChg chg="addSld delSld modSld sldOrd">
      <pc:chgData name="Julia Sadowska" userId="S::julia.sadowska@baranow.onmicrosoft.com::de1d469e-76f5-4b71-a8c2-78dacf35dd02" providerId="AD" clId="Web-{0EE5315E-C3A4-EC1C-5664-8CC5E9F0CC30}" dt="2021-10-29T07:23:14.721" v="125"/>
      <pc:docMkLst>
        <pc:docMk/>
      </pc:docMkLst>
      <pc:sldChg chg="addSp delSp modSp modMedia addAnim delAnim modAnim">
        <pc:chgData name="Julia Sadowska" userId="S::julia.sadowska@baranow.onmicrosoft.com::de1d469e-76f5-4b71-a8c2-78dacf35dd02" providerId="AD" clId="Web-{0EE5315E-C3A4-EC1C-5664-8CC5E9F0CC30}" dt="2021-10-29T07:23:14.721" v="125"/>
        <pc:sldMkLst>
          <pc:docMk/>
          <pc:sldMk cId="650317164" sldId="256"/>
        </pc:sldMkLst>
        <pc:spChg chg="mod">
          <ac:chgData name="Julia Sadowska" userId="S::julia.sadowska@baranow.onmicrosoft.com::de1d469e-76f5-4b71-a8c2-78dacf35dd02" providerId="AD" clId="Web-{0EE5315E-C3A4-EC1C-5664-8CC5E9F0CC30}" dt="2021-10-29T06:41:02.731" v="44" actId="20577"/>
          <ac:spMkLst>
            <pc:docMk/>
            <pc:sldMk cId="650317164" sldId="256"/>
            <ac:spMk id="2" creationId="{00000000-0000-0000-0000-000000000000}"/>
          </ac:spMkLst>
        </pc:spChg>
        <pc:spChg chg="mod">
          <ac:chgData name="Julia Sadowska" userId="S::julia.sadowska@baranow.onmicrosoft.com::de1d469e-76f5-4b71-a8c2-78dacf35dd02" providerId="AD" clId="Web-{0EE5315E-C3A4-EC1C-5664-8CC5E9F0CC30}" dt="2021-10-29T06:40:33.387" v="39" actId="20577"/>
          <ac:spMkLst>
            <pc:docMk/>
            <pc:sldMk cId="650317164" sldId="256"/>
            <ac:spMk id="3" creationId="{00000000-0000-0000-0000-000000000000}"/>
          </ac:spMkLst>
        </pc:spChg>
        <pc:spChg chg="add del">
          <ac:chgData name="Julia Sadowska" userId="S::julia.sadowska@baranow.onmicrosoft.com::de1d469e-76f5-4b71-a8c2-78dacf35dd02" providerId="AD" clId="Web-{0EE5315E-C3A4-EC1C-5664-8CC5E9F0CC30}" dt="2021-10-29T07:23:14.721" v="125"/>
          <ac:spMkLst>
            <pc:docMk/>
            <pc:sldMk cId="650317164" sldId="256"/>
            <ac:spMk id="7" creationId="{35155FBC-85E6-4831-9158-4E9DB1811F88}"/>
          </ac:spMkLst>
        </pc:spChg>
        <pc:picChg chg="mod">
          <ac:chgData name="Julia Sadowska" userId="S::julia.sadowska@baranow.onmicrosoft.com::de1d469e-76f5-4b71-a8c2-78dacf35dd02" providerId="AD" clId="Web-{0EE5315E-C3A4-EC1C-5664-8CC5E9F0CC30}" dt="2021-10-29T06:40:40.730" v="41" actId="1076"/>
          <ac:picMkLst>
            <pc:docMk/>
            <pc:sldMk cId="650317164" sldId="256"/>
            <ac:picMk id="4" creationId="{D5F6F2CC-7B11-4B40-AD65-BE2705EA7818}"/>
          </ac:picMkLst>
        </pc:picChg>
        <pc:picChg chg="add del mod">
          <ac:chgData name="Julia Sadowska" userId="S::julia.sadowska@baranow.onmicrosoft.com::de1d469e-76f5-4b71-a8c2-78dacf35dd02" providerId="AD" clId="Web-{0EE5315E-C3A4-EC1C-5664-8CC5E9F0CC30}" dt="2021-10-29T07:04:07.525" v="74"/>
          <ac:picMkLst>
            <pc:docMk/>
            <pc:sldMk cId="650317164" sldId="256"/>
            <ac:picMk id="5" creationId="{C464659A-0FDE-40F3-8F29-775213FFE01D}"/>
          </ac:picMkLst>
        </pc:picChg>
        <pc:picChg chg="add del mod">
          <ac:chgData name="Julia Sadowska" userId="S::julia.sadowska@baranow.onmicrosoft.com::de1d469e-76f5-4b71-a8c2-78dacf35dd02" providerId="AD" clId="Web-{0EE5315E-C3A4-EC1C-5664-8CC5E9F0CC30}" dt="2021-10-29T07:10:33.924" v="104"/>
          <ac:picMkLst>
            <pc:docMk/>
            <pc:sldMk cId="650317164" sldId="256"/>
            <ac:picMk id="6" creationId="{E9F10D27-DC8E-4F27-BF64-1140F140ACF2}"/>
          </ac:picMkLst>
        </pc:picChg>
      </pc:sldChg>
      <pc:sldChg chg="del">
        <pc:chgData name="Julia Sadowska" userId="S::julia.sadowska@baranow.onmicrosoft.com::de1d469e-76f5-4b71-a8c2-78dacf35dd02" providerId="AD" clId="Web-{0EE5315E-C3A4-EC1C-5664-8CC5E9F0CC30}" dt="2021-10-29T06:45:29.815" v="49"/>
        <pc:sldMkLst>
          <pc:docMk/>
          <pc:sldMk cId="2691861045" sldId="259"/>
        </pc:sldMkLst>
      </pc:sldChg>
      <pc:sldChg chg="del">
        <pc:chgData name="Julia Sadowska" userId="S::julia.sadowska@baranow.onmicrosoft.com::de1d469e-76f5-4b71-a8c2-78dacf35dd02" providerId="AD" clId="Web-{0EE5315E-C3A4-EC1C-5664-8CC5E9F0CC30}" dt="2021-10-29T06:46:20.691" v="52"/>
        <pc:sldMkLst>
          <pc:docMk/>
          <pc:sldMk cId="2265220075" sldId="260"/>
        </pc:sldMkLst>
      </pc:sldChg>
      <pc:sldChg chg="del ord">
        <pc:chgData name="Julia Sadowska" userId="S::julia.sadowska@baranow.onmicrosoft.com::de1d469e-76f5-4b71-a8c2-78dacf35dd02" providerId="AD" clId="Web-{0EE5315E-C3A4-EC1C-5664-8CC5E9F0CC30}" dt="2021-10-29T06:48:23.990" v="56"/>
        <pc:sldMkLst>
          <pc:docMk/>
          <pc:sldMk cId="3270374185" sldId="261"/>
        </pc:sldMkLst>
      </pc:sldChg>
      <pc:sldChg chg="del">
        <pc:chgData name="Julia Sadowska" userId="S::julia.sadowska@baranow.onmicrosoft.com::de1d469e-76f5-4b71-a8c2-78dacf35dd02" providerId="AD" clId="Web-{0EE5315E-C3A4-EC1C-5664-8CC5E9F0CC30}" dt="2021-10-29T06:45:41.221" v="50"/>
        <pc:sldMkLst>
          <pc:docMk/>
          <pc:sldMk cId="2418035455" sldId="262"/>
        </pc:sldMkLst>
      </pc:sldChg>
      <pc:sldChg chg="delSp modSp">
        <pc:chgData name="Julia Sadowska" userId="S::julia.sadowska@baranow.onmicrosoft.com::de1d469e-76f5-4b71-a8c2-78dacf35dd02" providerId="AD" clId="Web-{0EE5315E-C3A4-EC1C-5664-8CC5E9F0CC30}" dt="2021-10-29T06:37:29.305" v="36" actId="1076"/>
        <pc:sldMkLst>
          <pc:docMk/>
          <pc:sldMk cId="1059501889" sldId="263"/>
        </pc:sldMkLst>
        <pc:spChg chg="mod">
          <ac:chgData name="Julia Sadowska" userId="S::julia.sadowska@baranow.onmicrosoft.com::de1d469e-76f5-4b71-a8c2-78dacf35dd02" providerId="AD" clId="Web-{0EE5315E-C3A4-EC1C-5664-8CC5E9F0CC30}" dt="2021-10-29T06:37:20.132" v="34" actId="14100"/>
          <ac:spMkLst>
            <pc:docMk/>
            <pc:sldMk cId="1059501889" sldId="263"/>
            <ac:spMk id="5" creationId="{92089C29-22AB-49F7-905E-A3174A874CE2}"/>
          </ac:spMkLst>
        </pc:spChg>
        <pc:spChg chg="mod">
          <ac:chgData name="Julia Sadowska" userId="S::julia.sadowska@baranow.onmicrosoft.com::de1d469e-76f5-4b71-a8c2-78dacf35dd02" providerId="AD" clId="Web-{0EE5315E-C3A4-EC1C-5664-8CC5E9F0CC30}" dt="2021-10-29T06:37:29.305" v="36" actId="1076"/>
          <ac:spMkLst>
            <pc:docMk/>
            <pc:sldMk cId="1059501889" sldId="263"/>
            <ac:spMk id="8" creationId="{F9984474-41B7-4527-A04E-EB8E4FFA0FF7}"/>
          </ac:spMkLst>
        </pc:spChg>
        <pc:spChg chg="del mod">
          <ac:chgData name="Julia Sadowska" userId="S::julia.sadowska@baranow.onmicrosoft.com::de1d469e-76f5-4b71-a8c2-78dacf35dd02" providerId="AD" clId="Web-{0EE5315E-C3A4-EC1C-5664-8CC5E9F0CC30}" dt="2021-10-29T06:36:43.054" v="25"/>
          <ac:spMkLst>
            <pc:docMk/>
            <pc:sldMk cId="1059501889" sldId="263"/>
            <ac:spMk id="15" creationId="{A97F975C-CC13-4A4A-96A0-853BD3A1D0D4}"/>
          </ac:spMkLst>
        </pc:spChg>
      </pc:sldChg>
      <pc:sldChg chg="modAnim">
        <pc:chgData name="Julia Sadowska" userId="S::julia.sadowska@baranow.onmicrosoft.com::de1d469e-76f5-4b71-a8c2-78dacf35dd02" providerId="AD" clId="Web-{0EE5315E-C3A4-EC1C-5664-8CC5E9F0CC30}" dt="2021-10-29T06:36:24.616" v="23"/>
        <pc:sldMkLst>
          <pc:docMk/>
          <pc:sldMk cId="1021807378" sldId="264"/>
        </pc:sldMkLst>
      </pc:sldChg>
      <pc:sldChg chg="del">
        <pc:chgData name="Julia Sadowska" userId="S::julia.sadowska@baranow.onmicrosoft.com::de1d469e-76f5-4b71-a8c2-78dacf35dd02" providerId="AD" clId="Web-{0EE5315E-C3A4-EC1C-5664-8CC5E9F0CC30}" dt="2021-10-29T06:46:06.893" v="51"/>
        <pc:sldMkLst>
          <pc:docMk/>
          <pc:sldMk cId="4161482855" sldId="266"/>
        </pc:sldMkLst>
      </pc:sldChg>
      <pc:sldChg chg="addSp delSp modSp modMedia addAnim delAnim">
        <pc:chgData name="Julia Sadowska" userId="S::julia.sadowska@baranow.onmicrosoft.com::de1d469e-76f5-4b71-a8c2-78dacf35dd02" providerId="AD" clId="Web-{0EE5315E-C3A4-EC1C-5664-8CC5E9F0CC30}" dt="2021-10-29T07:18:45.825" v="123"/>
        <pc:sldMkLst>
          <pc:docMk/>
          <pc:sldMk cId="191793812" sldId="267"/>
        </pc:sldMkLst>
        <pc:spChg chg="mod">
          <ac:chgData name="Julia Sadowska" userId="S::julia.sadowska@baranow.onmicrosoft.com::de1d469e-76f5-4b71-a8c2-78dacf35dd02" providerId="AD" clId="Web-{0EE5315E-C3A4-EC1C-5664-8CC5E9F0CC30}" dt="2021-10-29T06:41:14.309" v="45" actId="20577"/>
          <ac:spMkLst>
            <pc:docMk/>
            <pc:sldMk cId="191793812" sldId="267"/>
            <ac:spMk id="2" creationId="{C4B756FF-7D20-44EC-994C-857FB69404EE}"/>
          </ac:spMkLst>
        </pc:spChg>
        <pc:picChg chg="add del mod">
          <ac:chgData name="Julia Sadowska" userId="S::julia.sadowska@baranow.onmicrosoft.com::de1d469e-76f5-4b71-a8c2-78dacf35dd02" providerId="AD" clId="Web-{0EE5315E-C3A4-EC1C-5664-8CC5E9F0CC30}" dt="2021-10-29T07:13:00.958" v="112"/>
          <ac:picMkLst>
            <pc:docMk/>
            <pc:sldMk cId="191793812" sldId="267"/>
            <ac:picMk id="5" creationId="{A7E35774-06CC-42FD-A9AC-66C4B72FAA33}"/>
          </ac:picMkLst>
        </pc:picChg>
        <pc:picChg chg="add del mod">
          <ac:chgData name="Julia Sadowska" userId="S::julia.sadowska@baranow.onmicrosoft.com::de1d469e-76f5-4b71-a8c2-78dacf35dd02" providerId="AD" clId="Web-{0EE5315E-C3A4-EC1C-5664-8CC5E9F0CC30}" dt="2021-10-29T07:14:48.039" v="115"/>
          <ac:picMkLst>
            <pc:docMk/>
            <pc:sldMk cId="191793812" sldId="267"/>
            <ac:picMk id="6" creationId="{9ECDDB43-454B-458F-8C46-E067B4FF941F}"/>
          </ac:picMkLst>
        </pc:picChg>
        <pc:picChg chg="add del mod">
          <ac:chgData name="Julia Sadowska" userId="S::julia.sadowska@baranow.onmicrosoft.com::de1d469e-76f5-4b71-a8c2-78dacf35dd02" providerId="AD" clId="Web-{0EE5315E-C3A4-EC1C-5664-8CC5E9F0CC30}" dt="2021-10-29T07:15:35.196" v="118"/>
          <ac:picMkLst>
            <pc:docMk/>
            <pc:sldMk cId="191793812" sldId="267"/>
            <ac:picMk id="7" creationId="{A812F056-C69F-430B-AD33-E064A5CA023F}"/>
          </ac:picMkLst>
        </pc:picChg>
        <pc:picChg chg="add mod">
          <ac:chgData name="Julia Sadowska" userId="S::julia.sadowska@baranow.onmicrosoft.com::de1d469e-76f5-4b71-a8c2-78dacf35dd02" providerId="AD" clId="Web-{0EE5315E-C3A4-EC1C-5664-8CC5E9F0CC30}" dt="2021-10-29T07:18:45.825" v="123"/>
          <ac:picMkLst>
            <pc:docMk/>
            <pc:sldMk cId="191793812" sldId="267"/>
            <ac:picMk id="8" creationId="{240CD388-185D-4A9B-BB71-074CC8785C34}"/>
          </ac:picMkLst>
        </pc:picChg>
      </pc:sldChg>
      <pc:sldChg chg="del ord">
        <pc:chgData name="Julia Sadowska" userId="S::julia.sadowska@baranow.onmicrosoft.com::de1d469e-76f5-4b71-a8c2-78dacf35dd02" providerId="AD" clId="Web-{0EE5315E-C3A4-EC1C-5664-8CC5E9F0CC30}" dt="2021-10-29T06:48:21.771" v="55"/>
        <pc:sldMkLst>
          <pc:docMk/>
          <pc:sldMk cId="3387010288" sldId="268"/>
        </pc:sldMkLst>
      </pc:sldChg>
      <pc:sldChg chg="modSp">
        <pc:chgData name="Julia Sadowska" userId="S::julia.sadowska@baranow.onmicrosoft.com::de1d469e-76f5-4b71-a8c2-78dacf35dd02" providerId="AD" clId="Web-{0EE5315E-C3A4-EC1C-5664-8CC5E9F0CC30}" dt="2021-10-29T06:41:31.388" v="47" actId="20577"/>
        <pc:sldMkLst>
          <pc:docMk/>
          <pc:sldMk cId="4083628384" sldId="270"/>
        </pc:sldMkLst>
        <pc:spChg chg="mod">
          <ac:chgData name="Julia Sadowska" userId="S::julia.sadowska@baranow.onmicrosoft.com::de1d469e-76f5-4b71-a8c2-78dacf35dd02" providerId="AD" clId="Web-{0EE5315E-C3A4-EC1C-5664-8CC5E9F0CC30}" dt="2021-10-29T06:41:31.388" v="47" actId="20577"/>
          <ac:spMkLst>
            <pc:docMk/>
            <pc:sldMk cId="4083628384" sldId="270"/>
            <ac:spMk id="2" creationId="{F0555DBC-7A9B-4CED-8A1B-4CE4FE95DCF4}"/>
          </ac:spMkLst>
        </pc:spChg>
      </pc:sldChg>
      <pc:sldChg chg="modSp">
        <pc:chgData name="Julia Sadowska" userId="S::julia.sadowska@baranow.onmicrosoft.com::de1d469e-76f5-4b71-a8c2-78dacf35dd02" providerId="AD" clId="Web-{0EE5315E-C3A4-EC1C-5664-8CC5E9F0CC30}" dt="2021-10-29T06:41:42.700" v="48" actId="20577"/>
        <pc:sldMkLst>
          <pc:docMk/>
          <pc:sldMk cId="1702102842" sldId="275"/>
        </pc:sldMkLst>
        <pc:spChg chg="mod">
          <ac:chgData name="Julia Sadowska" userId="S::julia.sadowska@baranow.onmicrosoft.com::de1d469e-76f5-4b71-a8c2-78dacf35dd02" providerId="AD" clId="Web-{0EE5315E-C3A4-EC1C-5664-8CC5E9F0CC30}" dt="2021-10-29T06:41:42.700" v="48" actId="20577"/>
          <ac:spMkLst>
            <pc:docMk/>
            <pc:sldMk cId="1702102842" sldId="275"/>
            <ac:spMk id="3" creationId="{34DE9EC8-1B0E-4820-8991-CF1E61E6B7EE}"/>
          </ac:spMkLst>
        </pc:spChg>
      </pc:sldChg>
      <pc:sldChg chg="addSp delSp modSp modMedia addAnim delAnim">
        <pc:chgData name="Julia Sadowska" userId="S::julia.sadowska@baranow.onmicrosoft.com::de1d469e-76f5-4b71-a8c2-78dacf35dd02" providerId="AD" clId="Web-{0EE5315E-C3A4-EC1C-5664-8CC5E9F0CC30}" dt="2021-10-29T07:06:45.654" v="89"/>
        <pc:sldMkLst>
          <pc:docMk/>
          <pc:sldMk cId="3423761963" sldId="282"/>
        </pc:sldMkLst>
        <pc:spChg chg="add del mod">
          <ac:chgData name="Julia Sadowska" userId="S::julia.sadowska@baranow.onmicrosoft.com::de1d469e-76f5-4b71-a8c2-78dacf35dd02" providerId="AD" clId="Web-{0EE5315E-C3A4-EC1C-5664-8CC5E9F0CC30}" dt="2021-10-29T06:56:07.640" v="62"/>
          <ac:spMkLst>
            <pc:docMk/>
            <pc:sldMk cId="3423761963" sldId="282"/>
            <ac:spMk id="4" creationId="{E0D2ACF0-EB07-44BB-BF32-066419429AF9}"/>
          </ac:spMkLst>
        </pc:spChg>
        <pc:spChg chg="add mod">
          <ac:chgData name="Julia Sadowska" userId="S::julia.sadowska@baranow.onmicrosoft.com::de1d469e-76f5-4b71-a8c2-78dacf35dd02" providerId="AD" clId="Web-{0EE5315E-C3A4-EC1C-5664-8CC5E9F0CC30}" dt="2021-10-29T07:06:07.075" v="84" actId="20577"/>
          <ac:spMkLst>
            <pc:docMk/>
            <pc:sldMk cId="3423761963" sldId="282"/>
            <ac:spMk id="7" creationId="{ABA3356C-B48B-4A6F-8696-75AA60F308F0}"/>
          </ac:spMkLst>
        </pc:spChg>
        <pc:picChg chg="add mod ord">
          <ac:chgData name="Julia Sadowska" userId="S::julia.sadowska@baranow.onmicrosoft.com::de1d469e-76f5-4b71-a8c2-78dacf35dd02" providerId="AD" clId="Web-{0EE5315E-C3A4-EC1C-5664-8CC5E9F0CC30}" dt="2021-10-29T07:06:28.700" v="87" actId="14100"/>
          <ac:picMkLst>
            <pc:docMk/>
            <pc:sldMk cId="3423761963" sldId="282"/>
            <ac:picMk id="5" creationId="{4D08CC7A-B249-458A-8242-91C53A945DDB}"/>
          </ac:picMkLst>
        </pc:picChg>
        <pc:picChg chg="del mod">
          <ac:chgData name="Julia Sadowska" userId="S::julia.sadowska@baranow.onmicrosoft.com::de1d469e-76f5-4b71-a8c2-78dacf35dd02" providerId="AD" clId="Web-{0EE5315E-C3A4-EC1C-5664-8CC5E9F0CC30}" dt="2021-10-29T06:53:41.872" v="59"/>
          <ac:picMkLst>
            <pc:docMk/>
            <pc:sldMk cId="3423761963" sldId="282"/>
            <ac:picMk id="6" creationId="{A7680F5B-7A8B-4435-B6F5-ADED06D915D3}"/>
          </ac:picMkLst>
        </pc:picChg>
        <pc:picChg chg="add del mod">
          <ac:chgData name="Julia Sadowska" userId="S::julia.sadowska@baranow.onmicrosoft.com::de1d469e-76f5-4b71-a8c2-78dacf35dd02" providerId="AD" clId="Web-{0EE5315E-C3A4-EC1C-5664-8CC5E9F0CC30}" dt="2021-10-29T07:06:45.654" v="89"/>
          <ac:picMkLst>
            <pc:docMk/>
            <pc:sldMk cId="3423761963" sldId="282"/>
            <ac:picMk id="8" creationId="{48818F31-D59F-4BD3-B4DF-4D4A92695AF5}"/>
          </ac:picMkLst>
        </pc:picChg>
      </pc:sldChg>
      <pc:sldChg chg="del">
        <pc:chgData name="Julia Sadowska" userId="S::julia.sadowska@baranow.onmicrosoft.com::de1d469e-76f5-4b71-a8c2-78dacf35dd02" providerId="AD" clId="Web-{0EE5315E-C3A4-EC1C-5664-8CC5E9F0CC30}" dt="2021-10-29T06:39:30.495" v="37"/>
        <pc:sldMkLst>
          <pc:docMk/>
          <pc:sldMk cId="3310903239" sldId="283"/>
        </pc:sldMkLst>
      </pc:sldChg>
      <pc:sldChg chg="addAnim modAnim">
        <pc:chgData name="Julia Sadowska" userId="S::julia.sadowska@baranow.onmicrosoft.com::de1d469e-76f5-4b71-a8c2-78dacf35dd02" providerId="AD" clId="Web-{0EE5315E-C3A4-EC1C-5664-8CC5E9F0CC30}" dt="2021-10-29T06:34:52.958" v="9"/>
        <pc:sldMkLst>
          <pc:docMk/>
          <pc:sldMk cId="1516850026" sldId="286"/>
        </pc:sldMkLst>
      </pc:sldChg>
      <pc:sldChg chg="addAnim modAnim">
        <pc:chgData name="Julia Sadowska" userId="S::julia.sadowska@baranow.onmicrosoft.com::de1d469e-76f5-4b71-a8c2-78dacf35dd02" providerId="AD" clId="Web-{0EE5315E-C3A4-EC1C-5664-8CC5E9F0CC30}" dt="2021-10-29T06:34:35.317" v="3"/>
        <pc:sldMkLst>
          <pc:docMk/>
          <pc:sldMk cId="524418393" sldId="287"/>
        </pc:sldMkLst>
      </pc:sldChg>
      <pc:sldChg chg="addAnim modAnim">
        <pc:chgData name="Julia Sadowska" userId="S::julia.sadowska@baranow.onmicrosoft.com::de1d469e-76f5-4b71-a8c2-78dacf35dd02" providerId="AD" clId="Web-{0EE5315E-C3A4-EC1C-5664-8CC5E9F0CC30}" dt="2021-10-29T06:35:30.318" v="21"/>
        <pc:sldMkLst>
          <pc:docMk/>
          <pc:sldMk cId="1274005393" sldId="289"/>
        </pc:sldMkLst>
      </pc:sldChg>
      <pc:sldChg chg="addAnim modAnim">
        <pc:chgData name="Julia Sadowska" userId="S::julia.sadowska@baranow.onmicrosoft.com::de1d469e-76f5-4b71-a8c2-78dacf35dd02" providerId="AD" clId="Web-{0EE5315E-C3A4-EC1C-5664-8CC5E9F0CC30}" dt="2021-10-29T06:35:13.989" v="15"/>
        <pc:sldMkLst>
          <pc:docMk/>
          <pc:sldMk cId="24198664" sldId="291"/>
        </pc:sldMkLst>
      </pc:sldChg>
      <pc:sldChg chg="new del">
        <pc:chgData name="Julia Sadowska" userId="S::julia.sadowska@baranow.onmicrosoft.com::de1d469e-76f5-4b71-a8c2-78dacf35dd02" providerId="AD" clId="Web-{0EE5315E-C3A4-EC1C-5664-8CC5E9F0CC30}" dt="2021-10-29T07:08:04.280" v="93"/>
        <pc:sldMkLst>
          <pc:docMk/>
          <pc:sldMk cId="1475280843" sldId="292"/>
        </pc:sldMkLst>
      </pc:sldChg>
      <pc:sldChg chg="new del">
        <pc:chgData name="Julia Sadowska" userId="S::julia.sadowska@baranow.onmicrosoft.com::de1d469e-76f5-4b71-a8c2-78dacf35dd02" providerId="AD" clId="Web-{0EE5315E-C3A4-EC1C-5664-8CC5E9F0CC30}" dt="2021-10-29T06:53:49.684" v="61"/>
        <pc:sldMkLst>
          <pc:docMk/>
          <pc:sldMk cId="3431641028" sldId="292"/>
        </pc:sldMkLst>
      </pc:sldChg>
    </pc:docChg>
  </pc:docChgLst>
  <pc:docChgLst>
    <pc:chgData name="Julia Sadowska" userId="S::julia.sadowska@baranow.onmicrosoft.com::de1d469e-76f5-4b71-a8c2-78dacf35dd02" providerId="AD" clId="Web-{7C6F2C0F-5FBC-BA6E-11E2-87A7DD3EACA3}"/>
    <pc:docChg chg="addSld modSld">
      <pc:chgData name="Julia Sadowska" userId="S::julia.sadowska@baranow.onmicrosoft.com::de1d469e-76f5-4b71-a8c2-78dacf35dd02" providerId="AD" clId="Web-{7C6F2C0F-5FBC-BA6E-11E2-87A7DD3EACA3}" dt="2021-10-27T16:30:07.807" v="14" actId="1076"/>
      <pc:docMkLst>
        <pc:docMk/>
      </pc:docMkLst>
      <pc:sldChg chg="addSp delSp modSp new modTransition">
        <pc:chgData name="Julia Sadowska" userId="S::julia.sadowska@baranow.onmicrosoft.com::de1d469e-76f5-4b71-a8c2-78dacf35dd02" providerId="AD" clId="Web-{7C6F2C0F-5FBC-BA6E-11E2-87A7DD3EACA3}" dt="2021-10-27T16:30:07.807" v="14" actId="1076"/>
        <pc:sldMkLst>
          <pc:docMk/>
          <pc:sldMk cId="3423761963" sldId="282"/>
        </pc:sldMkLst>
        <pc:spChg chg="del">
          <ac:chgData name="Julia Sadowska" userId="S::julia.sadowska@baranow.onmicrosoft.com::de1d469e-76f5-4b71-a8c2-78dacf35dd02" providerId="AD" clId="Web-{7C6F2C0F-5FBC-BA6E-11E2-87A7DD3EACA3}" dt="2021-10-27T16:05:35.608" v="1"/>
          <ac:spMkLst>
            <pc:docMk/>
            <pc:sldMk cId="3423761963" sldId="282"/>
            <ac:spMk id="3" creationId="{CC61B278-8D01-495F-9288-97AEC5E81ABD}"/>
          </ac:spMkLst>
        </pc:spChg>
        <pc:spChg chg="add del mod">
          <ac:chgData name="Julia Sadowska" userId="S::julia.sadowska@baranow.onmicrosoft.com::de1d469e-76f5-4b71-a8c2-78dacf35dd02" providerId="AD" clId="Web-{7C6F2C0F-5FBC-BA6E-11E2-87A7DD3EACA3}" dt="2021-10-27T16:26:58.882" v="8"/>
          <ac:spMkLst>
            <pc:docMk/>
            <pc:sldMk cId="3423761963" sldId="282"/>
            <ac:spMk id="5" creationId="{AF633ADC-848F-45E0-828A-01F28A4DEBC8}"/>
          </ac:spMkLst>
        </pc:spChg>
        <pc:picChg chg="add del mod ord">
          <ac:chgData name="Julia Sadowska" userId="S::julia.sadowska@baranow.onmicrosoft.com::de1d469e-76f5-4b71-a8c2-78dacf35dd02" providerId="AD" clId="Web-{7C6F2C0F-5FBC-BA6E-11E2-87A7DD3EACA3}" dt="2021-10-27T16:24:43.504" v="7"/>
          <ac:picMkLst>
            <pc:docMk/>
            <pc:sldMk cId="3423761963" sldId="282"/>
            <ac:picMk id="4" creationId="{5D9D5896-458E-4211-90FC-E43037A2938B}"/>
          </ac:picMkLst>
        </pc:picChg>
        <pc:picChg chg="add mod ord">
          <ac:chgData name="Julia Sadowska" userId="S::julia.sadowska@baranow.onmicrosoft.com::de1d469e-76f5-4b71-a8c2-78dacf35dd02" providerId="AD" clId="Web-{7C6F2C0F-5FBC-BA6E-11E2-87A7DD3EACA3}" dt="2021-10-27T16:30:07.807" v="14" actId="1076"/>
          <ac:picMkLst>
            <pc:docMk/>
            <pc:sldMk cId="3423761963" sldId="282"/>
            <ac:picMk id="6" creationId="{A7680F5B-7A8B-4435-B6F5-ADED06D915D3}"/>
          </ac:picMkLst>
        </pc:picChg>
      </pc:sldChg>
    </pc:docChg>
  </pc:docChgLst>
  <pc:docChgLst>
    <pc:chgData name="Julia Sadowska" userId="S::julia.sadowska@baranow.onmicrosoft.com::de1d469e-76f5-4b71-a8c2-78dacf35dd02" providerId="AD" clId="Web-{774F92EA-AF7C-24B9-FDED-5324F2C5A1DD}"/>
    <pc:docChg chg="modSld">
      <pc:chgData name="Julia Sadowska" userId="S::julia.sadowska@baranow.onmicrosoft.com::de1d469e-76f5-4b71-a8c2-78dacf35dd02" providerId="AD" clId="Web-{774F92EA-AF7C-24B9-FDED-5324F2C5A1DD}" dt="2021-10-29T08:13:47.660" v="50" actId="20577"/>
      <pc:docMkLst>
        <pc:docMk/>
      </pc:docMkLst>
      <pc:sldChg chg="addSp delSp modSp mod setBg delAnim setClrOvrMap">
        <pc:chgData name="Julia Sadowska" userId="S::julia.sadowska@baranow.onmicrosoft.com::de1d469e-76f5-4b71-a8c2-78dacf35dd02" providerId="AD" clId="Web-{774F92EA-AF7C-24B9-FDED-5324F2C5A1DD}" dt="2021-10-29T07:55:31.488" v="29"/>
        <pc:sldMkLst>
          <pc:docMk/>
          <pc:sldMk cId="3974326301" sldId="257"/>
        </pc:sldMkLst>
        <pc:spChg chg="del mod">
          <ac:chgData name="Julia Sadowska" userId="S::julia.sadowska@baranow.onmicrosoft.com::de1d469e-76f5-4b71-a8c2-78dacf35dd02" providerId="AD" clId="Web-{774F92EA-AF7C-24B9-FDED-5324F2C5A1DD}" dt="2021-10-29T07:55:31.488" v="29"/>
          <ac:spMkLst>
            <pc:docMk/>
            <pc:sldMk cId="3974326301" sldId="257"/>
            <ac:spMk id="2" creationId="{B22BD71E-7D71-4548-AAD4-4A79587EF9AB}"/>
          </ac:spMkLst>
        </pc:spChg>
        <pc:spChg chg="mod ord">
          <ac:chgData name="Julia Sadowska" userId="S::julia.sadowska@baranow.onmicrosoft.com::de1d469e-76f5-4b71-a8c2-78dacf35dd02" providerId="AD" clId="Web-{774F92EA-AF7C-24B9-FDED-5324F2C5A1DD}" dt="2021-10-29T07:55:24.254" v="28"/>
          <ac:spMkLst>
            <pc:docMk/>
            <pc:sldMk cId="3974326301" sldId="257"/>
            <ac:spMk id="3" creationId="{9186EA13-A718-4028-8F7C-64E602A15DAF}"/>
          </ac:spMkLst>
        </pc:spChg>
        <pc:spChg chg="del">
          <ac:chgData name="Julia Sadowska" userId="S::julia.sadowska@baranow.onmicrosoft.com::de1d469e-76f5-4b71-a8c2-78dacf35dd02" providerId="AD" clId="Web-{774F92EA-AF7C-24B9-FDED-5324F2C5A1DD}" dt="2021-10-29T07:55:24.254" v="28"/>
          <ac:spMkLst>
            <pc:docMk/>
            <pc:sldMk cId="3974326301" sldId="257"/>
            <ac:spMk id="9" creationId="{9B76D444-2756-434F-AE61-96D69830C13E}"/>
          </ac:spMkLst>
        </pc:spChg>
        <pc:spChg chg="del">
          <ac:chgData name="Julia Sadowska" userId="S::julia.sadowska@baranow.onmicrosoft.com::de1d469e-76f5-4b71-a8c2-78dacf35dd02" providerId="AD" clId="Web-{774F92EA-AF7C-24B9-FDED-5324F2C5A1DD}" dt="2021-10-29T07:55:24.254" v="28"/>
          <ac:spMkLst>
            <pc:docMk/>
            <pc:sldMk cId="3974326301" sldId="257"/>
            <ac:spMk id="11" creationId="{B0161EF8-C8C6-4F2A-9D5C-49BD28A2BDC2}"/>
          </ac:spMkLst>
        </pc:spChg>
        <pc:picChg chg="del">
          <ac:chgData name="Julia Sadowska" userId="S::julia.sadowska@baranow.onmicrosoft.com::de1d469e-76f5-4b71-a8c2-78dacf35dd02" providerId="AD" clId="Web-{774F92EA-AF7C-24B9-FDED-5324F2C5A1DD}" dt="2021-10-29T07:55:15.316" v="26"/>
          <ac:picMkLst>
            <pc:docMk/>
            <pc:sldMk cId="3974326301" sldId="257"/>
            <ac:picMk id="4" creationId="{1634D93B-4F59-46A0-BAF0-27AA97C3E914}"/>
          </ac:picMkLst>
        </pc:picChg>
        <pc:picChg chg="add mod">
          <ac:chgData name="Julia Sadowska" userId="S::julia.sadowska@baranow.onmicrosoft.com::de1d469e-76f5-4b71-a8c2-78dacf35dd02" providerId="AD" clId="Web-{774F92EA-AF7C-24B9-FDED-5324F2C5A1DD}" dt="2021-10-29T07:55:24.254" v="28"/>
          <ac:picMkLst>
            <pc:docMk/>
            <pc:sldMk cId="3974326301" sldId="257"/>
            <ac:picMk id="5" creationId="{19722742-E493-434E-8E33-29BFE19DE93A}"/>
          </ac:picMkLst>
        </pc:picChg>
      </pc:sldChg>
      <pc:sldChg chg="modSp">
        <pc:chgData name="Julia Sadowska" userId="S::julia.sadowska@baranow.onmicrosoft.com::de1d469e-76f5-4b71-a8c2-78dacf35dd02" providerId="AD" clId="Web-{774F92EA-AF7C-24B9-FDED-5324F2C5A1DD}" dt="2021-10-29T08:13:47.660" v="50" actId="20577"/>
        <pc:sldMkLst>
          <pc:docMk/>
          <pc:sldMk cId="3288243116" sldId="272"/>
        </pc:sldMkLst>
        <pc:spChg chg="mod">
          <ac:chgData name="Julia Sadowska" userId="S::julia.sadowska@baranow.onmicrosoft.com::de1d469e-76f5-4b71-a8c2-78dacf35dd02" providerId="AD" clId="Web-{774F92EA-AF7C-24B9-FDED-5324F2C5A1DD}" dt="2021-10-29T08:13:47.660" v="50" actId="20577"/>
          <ac:spMkLst>
            <pc:docMk/>
            <pc:sldMk cId="3288243116" sldId="272"/>
            <ac:spMk id="3" creationId="{60957997-9229-4211-A2E7-AFC98C96F9F6}"/>
          </ac:spMkLst>
        </pc:spChg>
      </pc:sldChg>
      <pc:sldChg chg="modSp">
        <pc:chgData name="Julia Sadowska" userId="S::julia.sadowska@baranow.onmicrosoft.com::de1d469e-76f5-4b71-a8c2-78dacf35dd02" providerId="AD" clId="Web-{774F92EA-AF7C-24B9-FDED-5324F2C5A1DD}" dt="2021-10-29T08:00:56.444" v="30" actId="20577"/>
        <pc:sldMkLst>
          <pc:docMk/>
          <pc:sldMk cId="1779420937" sldId="288"/>
        </pc:sldMkLst>
        <pc:spChg chg="mod">
          <ac:chgData name="Julia Sadowska" userId="S::julia.sadowska@baranow.onmicrosoft.com::de1d469e-76f5-4b71-a8c2-78dacf35dd02" providerId="AD" clId="Web-{774F92EA-AF7C-24B9-FDED-5324F2C5A1DD}" dt="2021-10-29T08:00:56.444" v="30" actId="20577"/>
          <ac:spMkLst>
            <pc:docMk/>
            <pc:sldMk cId="1779420937" sldId="288"/>
            <ac:spMk id="3" creationId="{FDF9DF9E-D6B5-4657-9FA2-DE93259746E3}"/>
          </ac:spMkLst>
        </pc:spChg>
      </pc:sldChg>
      <pc:sldChg chg="modSp">
        <pc:chgData name="Julia Sadowska" userId="S::julia.sadowska@baranow.onmicrosoft.com::de1d469e-76f5-4b71-a8c2-78dacf35dd02" providerId="AD" clId="Web-{774F92EA-AF7C-24B9-FDED-5324F2C5A1DD}" dt="2021-10-29T08:07:26.044" v="33" actId="20577"/>
        <pc:sldMkLst>
          <pc:docMk/>
          <pc:sldMk cId="1274005393" sldId="289"/>
        </pc:sldMkLst>
        <pc:spChg chg="mod">
          <ac:chgData name="Julia Sadowska" userId="S::julia.sadowska@baranow.onmicrosoft.com::de1d469e-76f5-4b71-a8c2-78dacf35dd02" providerId="AD" clId="Web-{774F92EA-AF7C-24B9-FDED-5324F2C5A1DD}" dt="2021-10-29T08:07:26.044" v="33" actId="20577"/>
          <ac:spMkLst>
            <pc:docMk/>
            <pc:sldMk cId="1274005393" sldId="289"/>
            <ac:spMk id="3" creationId="{3D489405-117E-48CF-B563-29B348F7ACBF}"/>
          </ac:spMkLst>
        </pc:spChg>
      </pc:sldChg>
      <pc:sldChg chg="modSp">
        <pc:chgData name="Julia Sadowska" userId="S::julia.sadowska@baranow.onmicrosoft.com::de1d469e-76f5-4b71-a8c2-78dacf35dd02" providerId="AD" clId="Web-{774F92EA-AF7C-24B9-FDED-5324F2C5A1DD}" dt="2021-10-29T07:47:57.276" v="25" actId="20577"/>
        <pc:sldMkLst>
          <pc:docMk/>
          <pc:sldMk cId="2101058254" sldId="290"/>
        </pc:sldMkLst>
        <pc:spChg chg="mod">
          <ac:chgData name="Julia Sadowska" userId="S::julia.sadowska@baranow.onmicrosoft.com::de1d469e-76f5-4b71-a8c2-78dacf35dd02" providerId="AD" clId="Web-{774F92EA-AF7C-24B9-FDED-5324F2C5A1DD}" dt="2021-10-29T07:47:57.276" v="25" actId="20577"/>
          <ac:spMkLst>
            <pc:docMk/>
            <pc:sldMk cId="2101058254" sldId="290"/>
            <ac:spMk id="3" creationId="{308167EE-8740-44CE-AC78-F1F9BED81B31}"/>
          </ac:spMkLst>
        </pc:spChg>
      </pc:sldChg>
      <pc:sldChg chg="modSp">
        <pc:chgData name="Julia Sadowska" userId="S::julia.sadowska@baranow.onmicrosoft.com::de1d469e-76f5-4b71-a8c2-78dacf35dd02" providerId="AD" clId="Web-{774F92EA-AF7C-24B9-FDED-5324F2C5A1DD}" dt="2021-10-29T08:04:39.410" v="31" actId="20577"/>
        <pc:sldMkLst>
          <pc:docMk/>
          <pc:sldMk cId="24198664" sldId="291"/>
        </pc:sldMkLst>
        <pc:spChg chg="mod">
          <ac:chgData name="Julia Sadowska" userId="S::julia.sadowska@baranow.onmicrosoft.com::de1d469e-76f5-4b71-a8c2-78dacf35dd02" providerId="AD" clId="Web-{774F92EA-AF7C-24B9-FDED-5324F2C5A1DD}" dt="2021-10-29T08:04:39.410" v="31" actId="20577"/>
          <ac:spMkLst>
            <pc:docMk/>
            <pc:sldMk cId="24198664" sldId="291"/>
            <ac:spMk id="3" creationId="{F84138B9-3DFC-49B1-9813-E5CD6CA9E036}"/>
          </ac:spMkLst>
        </pc:spChg>
      </pc:sldChg>
    </pc:docChg>
  </pc:docChgLst>
  <pc:docChgLst>
    <pc:chgData name="Julia Sadowska" userId="S::julia.sadowska@baranow.onmicrosoft.com::de1d469e-76f5-4b71-a8c2-78dacf35dd02" providerId="AD" clId="Web-{B42AC56C-1B42-DC9A-37F6-532F28630D99}"/>
    <pc:docChg chg="delSld modSld">
      <pc:chgData name="Julia Sadowska" userId="S::julia.sadowska@baranow.onmicrosoft.com::de1d469e-76f5-4b71-a8c2-78dacf35dd02" providerId="AD" clId="Web-{B42AC56C-1B42-DC9A-37F6-532F28630D99}" dt="2021-10-28T10:58:36.705" v="37"/>
      <pc:docMkLst>
        <pc:docMk/>
      </pc:docMkLst>
      <pc:sldChg chg="modTransition addAnim modAnim">
        <pc:chgData name="Julia Sadowska" userId="S::julia.sadowska@baranow.onmicrosoft.com::de1d469e-76f5-4b71-a8c2-78dacf35dd02" providerId="AD" clId="Web-{B42AC56C-1B42-DC9A-37F6-532F28630D99}" dt="2021-10-28T10:58:00.625" v="23"/>
        <pc:sldMkLst>
          <pc:docMk/>
          <pc:sldMk cId="995213460" sldId="284"/>
        </pc:sldMkLst>
      </pc:sldChg>
      <pc:sldChg chg="modTransition addAnim modAnim">
        <pc:chgData name="Julia Sadowska" userId="S::julia.sadowska@baranow.onmicrosoft.com::de1d469e-76f5-4b71-a8c2-78dacf35dd02" providerId="AD" clId="Web-{B42AC56C-1B42-DC9A-37F6-532F28630D99}" dt="2021-10-28T10:57:36.608" v="15"/>
        <pc:sldMkLst>
          <pc:docMk/>
          <pc:sldMk cId="652695549" sldId="285"/>
        </pc:sldMkLst>
      </pc:sldChg>
      <pc:sldChg chg="modTransition">
        <pc:chgData name="Julia Sadowska" userId="S::julia.sadowska@baranow.onmicrosoft.com::de1d469e-76f5-4b71-a8c2-78dacf35dd02" providerId="AD" clId="Web-{B42AC56C-1B42-DC9A-37F6-532F28630D99}" dt="2021-10-28T10:58:05.328" v="24"/>
        <pc:sldMkLst>
          <pc:docMk/>
          <pc:sldMk cId="1516850026" sldId="286"/>
        </pc:sldMkLst>
      </pc:sldChg>
      <pc:sldChg chg="addSp modSp mod modTransition setBg">
        <pc:chgData name="Julia Sadowska" userId="S::julia.sadowska@baranow.onmicrosoft.com::de1d469e-76f5-4b71-a8c2-78dacf35dd02" providerId="AD" clId="Web-{B42AC56C-1B42-DC9A-37F6-532F28630D99}" dt="2021-10-28T10:58:08.422" v="25"/>
        <pc:sldMkLst>
          <pc:docMk/>
          <pc:sldMk cId="524418393" sldId="287"/>
        </pc:sldMkLst>
        <pc:spChg chg="mod">
          <ac:chgData name="Julia Sadowska" userId="S::julia.sadowska@baranow.onmicrosoft.com::de1d469e-76f5-4b71-a8c2-78dacf35dd02" providerId="AD" clId="Web-{B42AC56C-1B42-DC9A-37F6-532F28630D99}" dt="2021-10-28T10:57:12.841" v="8"/>
          <ac:spMkLst>
            <pc:docMk/>
            <pc:sldMk cId="524418393" sldId="287"/>
            <ac:spMk id="2" creationId="{C78EA501-9049-497B-9809-E3B8C82AFDC9}"/>
          </ac:spMkLst>
        </pc:spChg>
        <pc:spChg chg="mod">
          <ac:chgData name="Julia Sadowska" userId="S::julia.sadowska@baranow.onmicrosoft.com::de1d469e-76f5-4b71-a8c2-78dacf35dd02" providerId="AD" clId="Web-{B42AC56C-1B42-DC9A-37F6-532F28630D99}" dt="2021-10-28T10:57:12.841" v="8"/>
          <ac:spMkLst>
            <pc:docMk/>
            <pc:sldMk cId="524418393" sldId="287"/>
            <ac:spMk id="3" creationId="{19D317FC-571B-47F0-A78A-154369996DA9}"/>
          </ac:spMkLst>
        </pc:spChg>
        <pc:spChg chg="add">
          <ac:chgData name="Julia Sadowska" userId="S::julia.sadowska@baranow.onmicrosoft.com::de1d469e-76f5-4b71-a8c2-78dacf35dd02" providerId="AD" clId="Web-{B42AC56C-1B42-DC9A-37F6-532F28630D99}" dt="2021-10-28T10:57:12.841" v="8"/>
          <ac:spMkLst>
            <pc:docMk/>
            <pc:sldMk cId="524418393" sldId="287"/>
            <ac:spMk id="8" creationId="{5A0118C5-4F8D-4CF4-BADD-53FEACC6C42A}"/>
          </ac:spMkLst>
        </pc:spChg>
        <pc:spChg chg="add">
          <ac:chgData name="Julia Sadowska" userId="S::julia.sadowska@baranow.onmicrosoft.com::de1d469e-76f5-4b71-a8c2-78dacf35dd02" providerId="AD" clId="Web-{B42AC56C-1B42-DC9A-37F6-532F28630D99}" dt="2021-10-28T10:57:12.841" v="8"/>
          <ac:spMkLst>
            <pc:docMk/>
            <pc:sldMk cId="524418393" sldId="287"/>
            <ac:spMk id="29" creationId="{EC11F68A-CC71-4196-BBF3-20CDCD75D4E6}"/>
          </ac:spMkLst>
        </pc:spChg>
        <pc:spChg chg="add">
          <ac:chgData name="Julia Sadowska" userId="S::julia.sadowska@baranow.onmicrosoft.com::de1d469e-76f5-4b71-a8c2-78dacf35dd02" providerId="AD" clId="Web-{B42AC56C-1B42-DC9A-37F6-532F28630D99}" dt="2021-10-28T10:57:12.841" v="8"/>
          <ac:spMkLst>
            <pc:docMk/>
            <pc:sldMk cId="524418393" sldId="287"/>
            <ac:spMk id="31" creationId="{085F9950-F10E-4E64-962B-F70345789875}"/>
          </ac:spMkLst>
        </pc:spChg>
        <pc:grpChg chg="add">
          <ac:chgData name="Julia Sadowska" userId="S::julia.sadowska@baranow.onmicrosoft.com::de1d469e-76f5-4b71-a8c2-78dacf35dd02" providerId="AD" clId="Web-{B42AC56C-1B42-DC9A-37F6-532F28630D99}" dt="2021-10-28T10:57:12.841" v="8"/>
          <ac:grpSpMkLst>
            <pc:docMk/>
            <pc:sldMk cId="524418393" sldId="287"/>
            <ac:grpSpMk id="10" creationId="{1E8369D0-2C3B-4E27-AC6C-A246AC28CDA1}"/>
          </ac:grpSpMkLst>
        </pc:grpChg>
        <pc:grpChg chg="add">
          <ac:chgData name="Julia Sadowska" userId="S::julia.sadowska@baranow.onmicrosoft.com::de1d469e-76f5-4b71-a8c2-78dacf35dd02" providerId="AD" clId="Web-{B42AC56C-1B42-DC9A-37F6-532F28630D99}" dt="2021-10-28T10:57:12.841" v="8"/>
          <ac:grpSpMkLst>
            <pc:docMk/>
            <pc:sldMk cId="524418393" sldId="287"/>
            <ac:grpSpMk id="14" creationId="{C6F74901-2A71-43C3-837C-27CCD6B6D636}"/>
          </ac:grpSpMkLst>
        </pc:grpChg>
      </pc:sldChg>
      <pc:sldChg chg="addSp modSp mod modTransition setBg addAnim modAnim">
        <pc:chgData name="Julia Sadowska" userId="S::julia.sadowska@baranow.onmicrosoft.com::de1d469e-76f5-4b71-a8c2-78dacf35dd02" providerId="AD" clId="Web-{B42AC56C-1B42-DC9A-37F6-532F28630D99}" dt="2021-10-28T10:58:36.705" v="37"/>
        <pc:sldMkLst>
          <pc:docMk/>
          <pc:sldMk cId="1779420937" sldId="288"/>
        </pc:sldMkLst>
        <pc:spChg chg="mod">
          <ac:chgData name="Julia Sadowska" userId="S::julia.sadowska@baranow.onmicrosoft.com::de1d469e-76f5-4b71-a8c2-78dacf35dd02" providerId="AD" clId="Web-{B42AC56C-1B42-DC9A-37F6-532F28630D99}" dt="2021-10-28T10:56:46.293" v="7"/>
          <ac:spMkLst>
            <pc:docMk/>
            <pc:sldMk cId="1779420937" sldId="288"/>
            <ac:spMk id="2" creationId="{18127FF7-C11D-4346-8B44-A9BBE28F6685}"/>
          </ac:spMkLst>
        </pc:spChg>
        <pc:spChg chg="mod">
          <ac:chgData name="Julia Sadowska" userId="S::julia.sadowska@baranow.onmicrosoft.com::de1d469e-76f5-4b71-a8c2-78dacf35dd02" providerId="AD" clId="Web-{B42AC56C-1B42-DC9A-37F6-532F28630D99}" dt="2021-10-28T10:56:46.293" v="7"/>
          <ac:spMkLst>
            <pc:docMk/>
            <pc:sldMk cId="1779420937" sldId="288"/>
            <ac:spMk id="3" creationId="{FDF9DF9E-D6B5-4657-9FA2-DE93259746E3}"/>
          </ac:spMkLst>
        </pc:spChg>
        <pc:spChg chg="add">
          <ac:chgData name="Julia Sadowska" userId="S::julia.sadowska@baranow.onmicrosoft.com::de1d469e-76f5-4b71-a8c2-78dacf35dd02" providerId="AD" clId="Web-{B42AC56C-1B42-DC9A-37F6-532F28630D99}" dt="2021-10-28T10:56:46.293" v="7"/>
          <ac:spMkLst>
            <pc:docMk/>
            <pc:sldMk cId="1779420937" sldId="288"/>
            <ac:spMk id="8" creationId="{5A0118C5-4F8D-4CF4-BADD-53FEACC6C42A}"/>
          </ac:spMkLst>
        </pc:spChg>
        <pc:spChg chg="add">
          <ac:chgData name="Julia Sadowska" userId="S::julia.sadowska@baranow.onmicrosoft.com::de1d469e-76f5-4b71-a8c2-78dacf35dd02" providerId="AD" clId="Web-{B42AC56C-1B42-DC9A-37F6-532F28630D99}" dt="2021-10-28T10:56:46.293" v="7"/>
          <ac:spMkLst>
            <pc:docMk/>
            <pc:sldMk cId="1779420937" sldId="288"/>
            <ac:spMk id="29" creationId="{EC11F68A-CC71-4196-BBF3-20CDCD75D4E6}"/>
          </ac:spMkLst>
        </pc:spChg>
        <pc:spChg chg="add">
          <ac:chgData name="Julia Sadowska" userId="S::julia.sadowska@baranow.onmicrosoft.com::de1d469e-76f5-4b71-a8c2-78dacf35dd02" providerId="AD" clId="Web-{B42AC56C-1B42-DC9A-37F6-532F28630D99}" dt="2021-10-28T10:56:46.293" v="7"/>
          <ac:spMkLst>
            <pc:docMk/>
            <pc:sldMk cId="1779420937" sldId="288"/>
            <ac:spMk id="31" creationId="{085F9950-F10E-4E64-962B-F70345789875}"/>
          </ac:spMkLst>
        </pc:spChg>
        <pc:grpChg chg="add">
          <ac:chgData name="Julia Sadowska" userId="S::julia.sadowska@baranow.onmicrosoft.com::de1d469e-76f5-4b71-a8c2-78dacf35dd02" providerId="AD" clId="Web-{B42AC56C-1B42-DC9A-37F6-532F28630D99}" dt="2021-10-28T10:56:46.293" v="7"/>
          <ac:grpSpMkLst>
            <pc:docMk/>
            <pc:sldMk cId="1779420937" sldId="288"/>
            <ac:grpSpMk id="10" creationId="{1E8369D0-2C3B-4E27-AC6C-A246AC28CDA1}"/>
          </ac:grpSpMkLst>
        </pc:grpChg>
        <pc:grpChg chg="add">
          <ac:chgData name="Julia Sadowska" userId="S::julia.sadowska@baranow.onmicrosoft.com::de1d469e-76f5-4b71-a8c2-78dacf35dd02" providerId="AD" clId="Web-{B42AC56C-1B42-DC9A-37F6-532F28630D99}" dt="2021-10-28T10:56:46.293" v="7"/>
          <ac:grpSpMkLst>
            <pc:docMk/>
            <pc:sldMk cId="1779420937" sldId="288"/>
            <ac:grpSpMk id="14" creationId="{C6F74901-2A71-43C3-837C-27CCD6B6D636}"/>
          </ac:grpSpMkLst>
        </pc:grpChg>
      </pc:sldChg>
      <pc:sldChg chg="addSp modSp mod modTransition setBg setClrOvrMap">
        <pc:chgData name="Julia Sadowska" userId="S::julia.sadowska@baranow.onmicrosoft.com::de1d469e-76f5-4b71-a8c2-78dacf35dd02" providerId="AD" clId="Web-{B42AC56C-1B42-DC9A-37F6-532F28630D99}" dt="2021-10-28T10:58:16.766" v="27"/>
        <pc:sldMkLst>
          <pc:docMk/>
          <pc:sldMk cId="1274005393" sldId="289"/>
        </pc:sldMkLst>
        <pc:spChg chg="mod">
          <ac:chgData name="Julia Sadowska" userId="S::julia.sadowska@baranow.onmicrosoft.com::de1d469e-76f5-4b71-a8c2-78dacf35dd02" providerId="AD" clId="Web-{B42AC56C-1B42-DC9A-37F6-532F28630D99}" dt="2021-10-28T10:55:46.211" v="3"/>
          <ac:spMkLst>
            <pc:docMk/>
            <pc:sldMk cId="1274005393" sldId="289"/>
            <ac:spMk id="2" creationId="{3F4B92AE-CC3C-4A92-850D-BD79E27307D4}"/>
          </ac:spMkLst>
        </pc:spChg>
        <pc:spChg chg="mod ord">
          <ac:chgData name="Julia Sadowska" userId="S::julia.sadowska@baranow.onmicrosoft.com::de1d469e-76f5-4b71-a8c2-78dacf35dd02" providerId="AD" clId="Web-{B42AC56C-1B42-DC9A-37F6-532F28630D99}" dt="2021-10-28T10:55:46.211" v="3"/>
          <ac:spMkLst>
            <pc:docMk/>
            <pc:sldMk cId="1274005393" sldId="289"/>
            <ac:spMk id="3" creationId="{3D489405-117E-48CF-B563-29B348F7ACBF}"/>
          </ac:spMkLst>
        </pc:spChg>
        <pc:picChg chg="add mod">
          <ac:chgData name="Julia Sadowska" userId="S::julia.sadowska@baranow.onmicrosoft.com::de1d469e-76f5-4b71-a8c2-78dacf35dd02" providerId="AD" clId="Web-{B42AC56C-1B42-DC9A-37F6-532F28630D99}" dt="2021-10-28T10:55:46.211" v="3"/>
          <ac:picMkLst>
            <pc:docMk/>
            <pc:sldMk cId="1274005393" sldId="289"/>
            <ac:picMk id="4" creationId="{A374D169-0704-4402-9474-047813E3B35B}"/>
          </ac:picMkLst>
        </pc:picChg>
      </pc:sldChg>
      <pc:sldChg chg="addSp modSp mod modTransition setBg addAnim modAnim">
        <pc:chgData name="Julia Sadowska" userId="S::julia.sadowska@baranow.onmicrosoft.com::de1d469e-76f5-4b71-a8c2-78dacf35dd02" providerId="AD" clId="Web-{B42AC56C-1B42-DC9A-37F6-532F28630D99}" dt="2021-10-28T10:58:29.548" v="33"/>
        <pc:sldMkLst>
          <pc:docMk/>
          <pc:sldMk cId="2101058254" sldId="290"/>
        </pc:sldMkLst>
        <pc:spChg chg="mod">
          <ac:chgData name="Julia Sadowska" userId="S::julia.sadowska@baranow.onmicrosoft.com::de1d469e-76f5-4b71-a8c2-78dacf35dd02" providerId="AD" clId="Web-{B42AC56C-1B42-DC9A-37F6-532F28630D99}" dt="2021-10-28T10:56:37.386" v="6"/>
          <ac:spMkLst>
            <pc:docMk/>
            <pc:sldMk cId="2101058254" sldId="290"/>
            <ac:spMk id="2" creationId="{680EFBB6-3301-45AB-85DC-F168D406F15A}"/>
          </ac:spMkLst>
        </pc:spChg>
        <pc:spChg chg="mod">
          <ac:chgData name="Julia Sadowska" userId="S::julia.sadowska@baranow.onmicrosoft.com::de1d469e-76f5-4b71-a8c2-78dacf35dd02" providerId="AD" clId="Web-{B42AC56C-1B42-DC9A-37F6-532F28630D99}" dt="2021-10-28T10:56:37.386" v="6"/>
          <ac:spMkLst>
            <pc:docMk/>
            <pc:sldMk cId="2101058254" sldId="290"/>
            <ac:spMk id="3" creationId="{308167EE-8740-44CE-AC78-F1F9BED81B31}"/>
          </ac:spMkLst>
        </pc:spChg>
        <pc:spChg chg="add">
          <ac:chgData name="Julia Sadowska" userId="S::julia.sadowska@baranow.onmicrosoft.com::de1d469e-76f5-4b71-a8c2-78dacf35dd02" providerId="AD" clId="Web-{B42AC56C-1B42-DC9A-37F6-532F28630D99}" dt="2021-10-28T10:56:37.386" v="6"/>
          <ac:spMkLst>
            <pc:docMk/>
            <pc:sldMk cId="2101058254" sldId="290"/>
            <ac:spMk id="8" creationId="{5A0118C5-4F8D-4CF4-BADD-53FEACC6C42A}"/>
          </ac:spMkLst>
        </pc:spChg>
        <pc:spChg chg="add">
          <ac:chgData name="Julia Sadowska" userId="S::julia.sadowska@baranow.onmicrosoft.com::de1d469e-76f5-4b71-a8c2-78dacf35dd02" providerId="AD" clId="Web-{B42AC56C-1B42-DC9A-37F6-532F28630D99}" dt="2021-10-28T10:56:37.386" v="6"/>
          <ac:spMkLst>
            <pc:docMk/>
            <pc:sldMk cId="2101058254" sldId="290"/>
            <ac:spMk id="29" creationId="{EC11F68A-CC71-4196-BBF3-20CDCD75D4E6}"/>
          </ac:spMkLst>
        </pc:spChg>
        <pc:spChg chg="add">
          <ac:chgData name="Julia Sadowska" userId="S::julia.sadowska@baranow.onmicrosoft.com::de1d469e-76f5-4b71-a8c2-78dacf35dd02" providerId="AD" clId="Web-{B42AC56C-1B42-DC9A-37F6-532F28630D99}" dt="2021-10-28T10:56:37.386" v="6"/>
          <ac:spMkLst>
            <pc:docMk/>
            <pc:sldMk cId="2101058254" sldId="290"/>
            <ac:spMk id="31" creationId="{085F9950-F10E-4E64-962B-F70345789875}"/>
          </ac:spMkLst>
        </pc:spChg>
        <pc:grpChg chg="add">
          <ac:chgData name="Julia Sadowska" userId="S::julia.sadowska@baranow.onmicrosoft.com::de1d469e-76f5-4b71-a8c2-78dacf35dd02" providerId="AD" clId="Web-{B42AC56C-1B42-DC9A-37F6-532F28630D99}" dt="2021-10-28T10:56:37.386" v="6"/>
          <ac:grpSpMkLst>
            <pc:docMk/>
            <pc:sldMk cId="2101058254" sldId="290"/>
            <ac:grpSpMk id="10" creationId="{1E8369D0-2C3B-4E27-AC6C-A246AC28CDA1}"/>
          </ac:grpSpMkLst>
        </pc:grpChg>
        <pc:grpChg chg="add">
          <ac:chgData name="Julia Sadowska" userId="S::julia.sadowska@baranow.onmicrosoft.com::de1d469e-76f5-4b71-a8c2-78dacf35dd02" providerId="AD" clId="Web-{B42AC56C-1B42-DC9A-37F6-532F28630D99}" dt="2021-10-28T10:56:37.386" v="6"/>
          <ac:grpSpMkLst>
            <pc:docMk/>
            <pc:sldMk cId="2101058254" sldId="290"/>
            <ac:grpSpMk id="14" creationId="{C6F74901-2A71-43C3-837C-27CCD6B6D636}"/>
          </ac:grpSpMkLst>
        </pc:grpChg>
      </pc:sldChg>
      <pc:sldChg chg="addSp modSp mod modTransition setBg setClrOvrMap">
        <pc:chgData name="Julia Sadowska" userId="S::julia.sadowska@baranow.onmicrosoft.com::de1d469e-76f5-4b71-a8c2-78dacf35dd02" providerId="AD" clId="Web-{B42AC56C-1B42-DC9A-37F6-532F28630D99}" dt="2021-10-28T10:58:18.876" v="28"/>
        <pc:sldMkLst>
          <pc:docMk/>
          <pc:sldMk cId="24198664" sldId="291"/>
        </pc:sldMkLst>
        <pc:spChg chg="mod">
          <ac:chgData name="Julia Sadowska" userId="S::julia.sadowska@baranow.onmicrosoft.com::de1d469e-76f5-4b71-a8c2-78dacf35dd02" providerId="AD" clId="Web-{B42AC56C-1B42-DC9A-37F6-532F28630D99}" dt="2021-10-28T10:56:28.510" v="5"/>
          <ac:spMkLst>
            <pc:docMk/>
            <pc:sldMk cId="24198664" sldId="291"/>
            <ac:spMk id="2" creationId="{9B33759E-8405-4DF6-A971-DDED5A3926B6}"/>
          </ac:spMkLst>
        </pc:spChg>
        <pc:spChg chg="mod ord">
          <ac:chgData name="Julia Sadowska" userId="S::julia.sadowska@baranow.onmicrosoft.com::de1d469e-76f5-4b71-a8c2-78dacf35dd02" providerId="AD" clId="Web-{B42AC56C-1B42-DC9A-37F6-532F28630D99}" dt="2021-10-28T10:56:28.510" v="5"/>
          <ac:spMkLst>
            <pc:docMk/>
            <pc:sldMk cId="24198664" sldId="291"/>
            <ac:spMk id="3" creationId="{F84138B9-3DFC-49B1-9813-E5CD6CA9E036}"/>
          </ac:spMkLst>
        </pc:spChg>
        <pc:picChg chg="add mod">
          <ac:chgData name="Julia Sadowska" userId="S::julia.sadowska@baranow.onmicrosoft.com::de1d469e-76f5-4b71-a8c2-78dacf35dd02" providerId="AD" clId="Web-{B42AC56C-1B42-DC9A-37F6-532F28630D99}" dt="2021-10-28T10:56:28.510" v="5"/>
          <ac:picMkLst>
            <pc:docMk/>
            <pc:sldMk cId="24198664" sldId="291"/>
            <ac:picMk id="4" creationId="{C4AD5D5A-3BEF-462E-A235-A7A7DA150BA8}"/>
          </ac:picMkLst>
        </pc:picChg>
      </pc:sldChg>
      <pc:sldChg chg="del">
        <pc:chgData name="Julia Sadowska" userId="S::julia.sadowska@baranow.onmicrosoft.com::de1d469e-76f5-4b71-a8c2-78dacf35dd02" providerId="AD" clId="Web-{B42AC56C-1B42-DC9A-37F6-532F28630D99}" dt="2021-10-28T10:55:06.771" v="0"/>
        <pc:sldMkLst>
          <pc:docMk/>
          <pc:sldMk cId="2523619512" sldId="292"/>
        </pc:sldMkLst>
      </pc:sldChg>
    </pc:docChg>
  </pc:docChgLst>
  <pc:docChgLst>
    <pc:chgData name="Julia Sadowska" userId="S::julia.sadowska@baranow.onmicrosoft.com::de1d469e-76f5-4b71-a8c2-78dacf35dd02" providerId="AD" clId="Web-{912581A7-94CA-DA77-2416-24CF4A055399}"/>
    <pc:docChg chg="modSld">
      <pc:chgData name="Julia Sadowska" userId="S::julia.sadowska@baranow.onmicrosoft.com::de1d469e-76f5-4b71-a8c2-78dacf35dd02" providerId="AD" clId="Web-{912581A7-94CA-DA77-2416-24CF4A055399}" dt="2021-10-27T07:34:25.906" v="2" actId="20577"/>
      <pc:docMkLst>
        <pc:docMk/>
      </pc:docMkLst>
      <pc:sldChg chg="modSp">
        <pc:chgData name="Julia Sadowska" userId="S::julia.sadowska@baranow.onmicrosoft.com::de1d469e-76f5-4b71-a8c2-78dacf35dd02" providerId="AD" clId="Web-{912581A7-94CA-DA77-2416-24CF4A055399}" dt="2021-10-27T07:34:25.906" v="2" actId="20577"/>
        <pc:sldMkLst>
          <pc:docMk/>
          <pc:sldMk cId="2326594500" sldId="281"/>
        </pc:sldMkLst>
        <pc:spChg chg="mod">
          <ac:chgData name="Julia Sadowska" userId="S::julia.sadowska@baranow.onmicrosoft.com::de1d469e-76f5-4b71-a8c2-78dacf35dd02" providerId="AD" clId="Web-{912581A7-94CA-DA77-2416-24CF4A055399}" dt="2021-10-27T07:34:25.906" v="2" actId="20577"/>
          <ac:spMkLst>
            <pc:docMk/>
            <pc:sldMk cId="2326594500" sldId="281"/>
            <ac:spMk id="2" creationId="{F02C5FD4-5294-4D0D-8BE0-124F816E07F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29.10.2021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29.10.2021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29.10.2021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29.10.2021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29.10.2021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29.10.2021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29.10.2021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29.10.2021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29.10.2021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29.10.2021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29.10.2021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29.10.2021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E-5K-n2VR_w?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942972" y="982046"/>
            <a:ext cx="9947305" cy="1090657"/>
          </a:xfrm>
        </p:spPr>
        <p:txBody>
          <a:bodyPr>
            <a:normAutofit/>
          </a:bodyPr>
          <a:lstStyle/>
          <a:p>
            <a:r>
              <a:rPr lang="pl-PL" sz="4800">
                <a:solidFill>
                  <a:schemeClr val="accent1"/>
                </a:solidFill>
                <a:cs typeface="Calibri Light"/>
              </a:rPr>
              <a:t>Chrzest Polski</a:t>
            </a:r>
          </a:p>
        </p:txBody>
      </p:sp>
      <p:sp>
        <p:nvSpPr>
          <p:cNvPr id="3" name="Podtytuł 2"/>
          <p:cNvSpPr>
            <a:spLocks noGrp="1"/>
          </p:cNvSpPr>
          <p:nvPr>
            <p:ph type="subTitle" idx="1"/>
          </p:nvPr>
        </p:nvSpPr>
        <p:spPr>
          <a:xfrm>
            <a:off x="233265" y="1980922"/>
            <a:ext cx="11437774" cy="2692908"/>
          </a:xfrm>
        </p:spPr>
        <p:txBody>
          <a:bodyPr vert="horz" lIns="91440" tIns="45720" rIns="91440" bIns="45720" rtlCol="0" anchor="t">
            <a:normAutofit/>
          </a:bodyPr>
          <a:lstStyle/>
          <a:p>
            <a:r>
              <a:rPr lang="pl-PL" sz="1100">
                <a:solidFill>
                  <a:srgbClr val="FFFFFF"/>
                </a:solidFill>
                <a:cs typeface="Calibri"/>
              </a:rPr>
              <a:t>Julia Sadowska Kl.8</a:t>
            </a:r>
          </a:p>
          <a:p>
            <a:r>
              <a:rPr lang="pl-PL" sz="1100">
                <a:solidFill>
                  <a:srgbClr val="FFFFFF"/>
                </a:solidFill>
                <a:cs typeface="Calibri"/>
              </a:rPr>
              <a:t>Szkoła Podstawowa im. Jana Pawła II w Baranowie </a:t>
            </a:r>
          </a:p>
          <a:p>
            <a:r>
              <a:rPr lang="pl-PL" sz="1100">
                <a:solidFill>
                  <a:srgbClr val="FFFFFF"/>
                </a:solidFill>
                <a:cs typeface="Calibri"/>
              </a:rPr>
              <a:t>96-314 Baranów </a:t>
            </a:r>
          </a:p>
          <a:p>
            <a:r>
              <a:rPr lang="pl-PL" sz="1100">
                <a:solidFill>
                  <a:srgbClr val="FFFFFF"/>
                </a:solidFill>
                <a:cs typeface="Calibri"/>
              </a:rPr>
              <a:t>Ul. Armii Krajowej 49</a:t>
            </a:r>
          </a:p>
          <a:p>
            <a:r>
              <a:rPr lang="pl-PL" sz="1100">
                <a:solidFill>
                  <a:srgbClr val="FFFFFF"/>
                </a:solidFill>
                <a:cs typeface="Calibri"/>
              </a:rPr>
              <a:t>Telefon: 46 856-03-79</a:t>
            </a:r>
          </a:p>
          <a:p>
            <a:r>
              <a:rPr lang="pl-PL" sz="1100">
                <a:solidFill>
                  <a:srgbClr val="FFFFFF"/>
                </a:solidFill>
                <a:cs typeface="Calibri"/>
              </a:rPr>
              <a:t>E-mail: zsbaranow@interia.pl</a:t>
            </a:r>
          </a:p>
        </p:txBody>
      </p:sp>
      <p:sp>
        <p:nvSpPr>
          <p:cNvPr id="22" name="Freeform: Shape 21">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az 4" descr="Obraz zawierający tekst&#10;&#10;Opis wygenerowany automatycznie">
            <a:extLst>
              <a:ext uri="{FF2B5EF4-FFF2-40B4-BE49-F238E27FC236}">
                <a16:creationId xmlns:a16="http://schemas.microsoft.com/office/drawing/2014/main" id="{D5F6F2CC-7B11-4B40-AD65-BE2705EA7818}"/>
              </a:ext>
            </a:extLst>
          </p:cNvPr>
          <p:cNvPicPr>
            <a:picLocks noChangeAspect="1"/>
          </p:cNvPicPr>
          <p:nvPr/>
        </p:nvPicPr>
        <p:blipFill rotWithShape="1">
          <a:blip r:embed="rId2"/>
          <a:srcRect t="12443" b="2446"/>
          <a:stretch/>
        </p:blipFill>
        <p:spPr>
          <a:xfrm>
            <a:off x="2616472" y="3610537"/>
            <a:ext cx="6973219" cy="3247463"/>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E7714-0001-413A-A730-96DF8A807A56}"/>
              </a:ext>
            </a:extLst>
          </p:cNvPr>
          <p:cNvSpPr>
            <a:spLocks noGrp="1"/>
          </p:cNvSpPr>
          <p:nvPr>
            <p:ph type="title"/>
          </p:nvPr>
        </p:nvSpPr>
        <p:spPr>
          <a:xfrm>
            <a:off x="1136397" y="502020"/>
            <a:ext cx="5323715" cy="1642970"/>
          </a:xfrm>
        </p:spPr>
        <p:txBody>
          <a:bodyPr anchor="b">
            <a:normAutofit/>
          </a:bodyPr>
          <a:lstStyle/>
          <a:p>
            <a:r>
              <a:rPr lang="pl-PL" sz="4000" b="1">
                <a:latin typeface="Calibri"/>
                <a:cs typeface="Calibri"/>
              </a:rPr>
              <a:t>Kronika Galla Anonima</a:t>
            </a:r>
            <a:endParaRPr lang="en-US" sz="4000">
              <a:ea typeface="+mj-lt"/>
              <a:cs typeface="+mj-lt"/>
            </a:endParaRPr>
          </a:p>
          <a:p>
            <a:endParaRPr lang="en-US" sz="4000">
              <a:cs typeface="Calibri Light"/>
            </a:endParaRPr>
          </a:p>
        </p:txBody>
      </p:sp>
      <p:sp>
        <p:nvSpPr>
          <p:cNvPr id="3" name="Content Placeholder 2">
            <a:extLst>
              <a:ext uri="{FF2B5EF4-FFF2-40B4-BE49-F238E27FC236}">
                <a16:creationId xmlns:a16="http://schemas.microsoft.com/office/drawing/2014/main" id="{5406C4B5-E835-460E-A4F6-27515C749BAC}"/>
              </a:ext>
            </a:extLst>
          </p:cNvPr>
          <p:cNvSpPr>
            <a:spLocks noGrp="1"/>
          </p:cNvSpPr>
          <p:nvPr>
            <p:ph idx="1"/>
          </p:nvPr>
        </p:nvSpPr>
        <p:spPr>
          <a:xfrm>
            <a:off x="1144923" y="2405894"/>
            <a:ext cx="5315189" cy="3535083"/>
          </a:xfrm>
        </p:spPr>
        <p:txBody>
          <a:bodyPr vert="horz" lIns="91440" tIns="45720" rIns="91440" bIns="45720" rtlCol="0" anchor="t">
            <a:normAutofit/>
          </a:bodyPr>
          <a:lstStyle/>
          <a:p>
            <a:pPr marL="0" indent="0">
              <a:buNone/>
            </a:pPr>
            <a:r>
              <a:rPr lang="en-US" sz="2000">
                <a:ea typeface="+mn-lt"/>
                <a:cs typeface="+mn-lt"/>
              </a:rPr>
              <a:t>Najstarszym źródłem opartym na tradycji, zgodnie z którą chrzest Mieszka nastąpił przed małżeństwem z Dobrawą, jest XII-wieczne opowiadanie Galla Anonima: </a:t>
            </a:r>
            <a:r>
              <a:rPr lang="en-US" sz="2000" i="1">
                <a:ea typeface="+mn-lt"/>
                <a:cs typeface="+mn-lt"/>
              </a:rPr>
              <a:t> Pierwszy więc książę polski Mieszko dostąpił łaski chrztu za sprawą wiernej żony; a dla sławy jego i chwały w zupełności wystarczy jeśli powiemy, że za jego czasów i przez niego Światłość niebiańska nawiedziła królestwo polskie</a:t>
            </a:r>
            <a:endParaRPr lang="en-US" sz="2000">
              <a:cs typeface="Calibri" panose="020F0502020204030204"/>
            </a:endParaRPr>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C2B47EA-1E06-4117-A560-81D5AC253B02}"/>
              </a:ext>
            </a:extLst>
          </p:cNvPr>
          <p:cNvPicPr>
            <a:picLocks noChangeAspect="1"/>
          </p:cNvPicPr>
          <p:nvPr/>
        </p:nvPicPr>
        <p:blipFill>
          <a:blip r:embed="rId2"/>
          <a:stretch>
            <a:fillRect/>
          </a:stretch>
        </p:blipFill>
        <p:spPr>
          <a:xfrm>
            <a:off x="7478236" y="909081"/>
            <a:ext cx="3365991" cy="5071731"/>
          </a:xfrm>
          <a:prstGeom prst="rect">
            <a:avLst/>
          </a:prstGeom>
        </p:spPr>
      </p:pic>
    </p:spTree>
    <p:extLst>
      <p:ext uri="{BB962C8B-B14F-4D97-AF65-F5344CB8AC3E}">
        <p14:creationId xmlns:p14="http://schemas.microsoft.com/office/powerpoint/2010/main" val="995213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ECAA0-A471-4AB4-AB57-5218AA830A51}"/>
              </a:ext>
            </a:extLst>
          </p:cNvPr>
          <p:cNvSpPr>
            <a:spLocks noGrp="1"/>
          </p:cNvSpPr>
          <p:nvPr>
            <p:ph type="title"/>
          </p:nvPr>
        </p:nvSpPr>
        <p:spPr>
          <a:xfrm>
            <a:off x="1136397" y="502020"/>
            <a:ext cx="5323715" cy="1642970"/>
          </a:xfrm>
        </p:spPr>
        <p:txBody>
          <a:bodyPr anchor="b">
            <a:normAutofit/>
          </a:bodyPr>
          <a:lstStyle/>
          <a:p>
            <a:r>
              <a:rPr lang="en-US" sz="4000" b="1"/>
              <a:t>Kronika Wincentego Kadłubka</a:t>
            </a:r>
            <a:endParaRPr lang="en-US" sz="4000"/>
          </a:p>
          <a:p>
            <a:endParaRPr lang="en-US" sz="4000">
              <a:cs typeface="Calibri Light"/>
            </a:endParaRPr>
          </a:p>
        </p:txBody>
      </p:sp>
      <p:sp>
        <p:nvSpPr>
          <p:cNvPr id="3" name="Content Placeholder 2">
            <a:extLst>
              <a:ext uri="{FF2B5EF4-FFF2-40B4-BE49-F238E27FC236}">
                <a16:creationId xmlns:a16="http://schemas.microsoft.com/office/drawing/2014/main" id="{8C21B7F1-74EC-4D63-B1E6-D2568C936820}"/>
              </a:ext>
            </a:extLst>
          </p:cNvPr>
          <p:cNvSpPr>
            <a:spLocks noGrp="1"/>
          </p:cNvSpPr>
          <p:nvPr>
            <p:ph idx="1"/>
          </p:nvPr>
        </p:nvSpPr>
        <p:spPr>
          <a:xfrm>
            <a:off x="1144923" y="2405894"/>
            <a:ext cx="5315189" cy="3535083"/>
          </a:xfrm>
        </p:spPr>
        <p:txBody>
          <a:bodyPr vert="horz" lIns="91440" tIns="45720" rIns="91440" bIns="45720" rtlCol="0" anchor="t">
            <a:normAutofit/>
          </a:bodyPr>
          <a:lstStyle/>
          <a:p>
            <a:pPr marL="0" indent="0">
              <a:buNone/>
            </a:pPr>
            <a:r>
              <a:rPr lang="en-US" sz="1900" i="1">
                <a:ea typeface="+mn-lt"/>
                <a:cs typeface="+mn-lt"/>
              </a:rPr>
              <a:t> Pierwszy więc król polski Mieszko otrzymał łaskę chrztu. JAN: on był zgoła ze wszystkich królów pierwszy najdostojniejszy. Przez niego na tę naszą ojczyznę wylało się promienne światło nowej gwiazdy. Przez niego aż na dno naszego grzęzawiska spłynął zdrój tak wielkiej łaski. Jego czyny nie tylko z pozoru są miłe, lecz także czcigodne dla płodnej tajemnicy w głębi nich tkwiącej. Jego bowiem ślepota naszą bez wątpienia była stratą, gdyż brakło nam prawdziwego światła. Czymże bowiem w twej ocenie będzie siedmiolecie jego dzieciństwa, jeśli nie czasem niewiedzy nas wszystkich, naszego błędu?</a:t>
            </a:r>
            <a:endParaRPr lang="en-US" sz="1900">
              <a:cs typeface="Calibri" panose="020F0502020204030204"/>
            </a:endParaRP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8878752-70A8-49E1-9C8F-7B0BA372FBA5}"/>
              </a:ext>
            </a:extLst>
          </p:cNvPr>
          <p:cNvPicPr>
            <a:picLocks noChangeAspect="1"/>
          </p:cNvPicPr>
          <p:nvPr/>
        </p:nvPicPr>
        <p:blipFill>
          <a:blip r:embed="rId2"/>
          <a:stretch>
            <a:fillRect/>
          </a:stretch>
        </p:blipFill>
        <p:spPr>
          <a:xfrm>
            <a:off x="7252993" y="909081"/>
            <a:ext cx="3816477" cy="5071731"/>
          </a:xfrm>
          <a:prstGeom prst="rect">
            <a:avLst/>
          </a:prstGeom>
        </p:spPr>
      </p:pic>
    </p:spTree>
    <p:extLst>
      <p:ext uri="{BB962C8B-B14F-4D97-AF65-F5344CB8AC3E}">
        <p14:creationId xmlns:p14="http://schemas.microsoft.com/office/powerpoint/2010/main" val="1516850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EA501-9049-497B-9809-E3B8C82AFDC9}"/>
              </a:ext>
            </a:extLst>
          </p:cNvPr>
          <p:cNvSpPr>
            <a:spLocks noGrp="1"/>
          </p:cNvSpPr>
          <p:nvPr>
            <p:ph type="title"/>
          </p:nvPr>
        </p:nvSpPr>
        <p:spPr>
          <a:xfrm>
            <a:off x="1102368" y="694268"/>
            <a:ext cx="3553510" cy="5477932"/>
          </a:xfrm>
        </p:spPr>
        <p:txBody>
          <a:bodyPr>
            <a:normAutofit/>
          </a:bodyPr>
          <a:lstStyle/>
          <a:p>
            <a:pPr algn="ctr"/>
            <a:r>
              <a:rPr lang="en-US" b="1">
                <a:solidFill>
                  <a:schemeClr val="bg1"/>
                </a:solidFill>
              </a:rPr>
              <a:t>Rocznik poznański starszy</a:t>
            </a:r>
            <a:endParaRPr lang="en-US">
              <a:solidFill>
                <a:schemeClr val="bg1"/>
              </a:solidFill>
            </a:endParaRPr>
          </a:p>
          <a:p>
            <a:pPr algn="ctr"/>
            <a:endParaRPr lang="en-US">
              <a:solidFill>
                <a:schemeClr val="bg1"/>
              </a:solidFill>
              <a:cs typeface="Calibri Light"/>
            </a:endParaRPr>
          </a:p>
        </p:txBody>
      </p:sp>
      <p:grpSp>
        <p:nvGrpSpPr>
          <p:cNvPr id="10"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1" name="Freeform: Shape 10">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10"/>
            <a:ext cx="975169" cy="975171"/>
            <a:chOff x="5829300" y="3162300"/>
            <a:chExt cx="532256" cy="532257"/>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19D317FC-571B-47F0-A78A-154369996DA9}"/>
              </a:ext>
            </a:extLst>
          </p:cNvPr>
          <p:cNvSpPr>
            <a:spLocks noGrp="1"/>
          </p:cNvSpPr>
          <p:nvPr>
            <p:ph idx="1"/>
          </p:nvPr>
        </p:nvSpPr>
        <p:spPr>
          <a:xfrm>
            <a:off x="6234868" y="1130846"/>
            <a:ext cx="5217173" cy="4351338"/>
          </a:xfrm>
        </p:spPr>
        <p:txBody>
          <a:bodyPr vert="horz" lIns="91440" tIns="45720" rIns="91440" bIns="45720" rtlCol="0">
            <a:normAutofit/>
          </a:bodyPr>
          <a:lstStyle/>
          <a:p>
            <a:r>
              <a:rPr lang="pl-PL">
                <a:solidFill>
                  <a:schemeClr val="bg1"/>
                </a:solidFill>
                <a:cs typeface="Calibri"/>
              </a:rPr>
              <a:t>W spisanym w latach 1253–1261 Roczniku poznańskim starszym zanotowano, że Mieszko przyjął chrzest w roku 960, a dopiero potem przekazano mu Dobrawę, zaś małżeństwo zawarto w roku 965</a:t>
            </a:r>
            <a:endParaRPr lang="en-US">
              <a:solidFill>
                <a:schemeClr val="bg1"/>
              </a:solidFill>
            </a:endParaRPr>
          </a:p>
        </p:txBody>
      </p:sp>
    </p:spTree>
    <p:extLst>
      <p:ext uri="{BB962C8B-B14F-4D97-AF65-F5344CB8AC3E}">
        <p14:creationId xmlns:p14="http://schemas.microsoft.com/office/powerpoint/2010/main" val="524418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27FF7-C11D-4346-8B44-A9BBE28F6685}"/>
              </a:ext>
            </a:extLst>
          </p:cNvPr>
          <p:cNvSpPr>
            <a:spLocks noGrp="1"/>
          </p:cNvSpPr>
          <p:nvPr>
            <p:ph type="title"/>
          </p:nvPr>
        </p:nvSpPr>
        <p:spPr>
          <a:xfrm>
            <a:off x="1102368" y="694268"/>
            <a:ext cx="3553510" cy="5477932"/>
          </a:xfrm>
        </p:spPr>
        <p:txBody>
          <a:bodyPr>
            <a:normAutofit/>
          </a:bodyPr>
          <a:lstStyle/>
          <a:p>
            <a:pPr algn="ctr"/>
            <a:r>
              <a:rPr lang="en-US" b="1">
                <a:solidFill>
                  <a:schemeClr val="bg1"/>
                </a:solidFill>
              </a:rPr>
              <a:t>Rocznik świętokrzyski</a:t>
            </a:r>
            <a:endParaRPr lang="en-US">
              <a:solidFill>
                <a:schemeClr val="bg1"/>
              </a:solidFill>
            </a:endParaRPr>
          </a:p>
          <a:p>
            <a:pPr algn="ctr"/>
            <a:endParaRPr lang="en-US">
              <a:solidFill>
                <a:schemeClr val="bg1"/>
              </a:solidFill>
              <a:cs typeface="Calibri Light"/>
            </a:endParaRPr>
          </a:p>
        </p:txBody>
      </p:sp>
      <p:grpSp>
        <p:nvGrpSpPr>
          <p:cNvPr id="10"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1" name="Freeform: Shape 10">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10"/>
            <a:ext cx="975169" cy="975171"/>
            <a:chOff x="5829300" y="3162300"/>
            <a:chExt cx="532256" cy="532257"/>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FDF9DF9E-D6B5-4657-9FA2-DE93259746E3}"/>
              </a:ext>
            </a:extLst>
          </p:cNvPr>
          <p:cNvSpPr>
            <a:spLocks noGrp="1"/>
          </p:cNvSpPr>
          <p:nvPr>
            <p:ph idx="1"/>
          </p:nvPr>
        </p:nvSpPr>
        <p:spPr>
          <a:xfrm>
            <a:off x="6234868" y="1130846"/>
            <a:ext cx="5217173" cy="4351338"/>
          </a:xfrm>
        </p:spPr>
        <p:txBody>
          <a:bodyPr vert="horz" lIns="91440" tIns="45720" rIns="91440" bIns="45720" rtlCol="0" anchor="t">
            <a:normAutofit/>
          </a:bodyPr>
          <a:lstStyle/>
          <a:p>
            <a:r>
              <a:rPr lang="pl-PL" sz="2200">
                <a:solidFill>
                  <a:schemeClr val="bg1"/>
                </a:solidFill>
                <a:cs typeface="Calibri"/>
              </a:rPr>
              <a:t>W spisanym w XIV wieku </a:t>
            </a:r>
            <a:r>
              <a:rPr lang="pl-PL" sz="2200" i="1">
                <a:solidFill>
                  <a:schemeClr val="bg1"/>
                </a:solidFill>
                <a:cs typeface="Calibri"/>
              </a:rPr>
              <a:t>Roczniku świętokrzyskim</a:t>
            </a:r>
            <a:r>
              <a:rPr lang="pl-PL" sz="2200">
                <a:solidFill>
                  <a:schemeClr val="bg1"/>
                </a:solidFill>
                <a:cs typeface="Calibri"/>
              </a:rPr>
              <a:t> osiem z dziewięciu rękopisów przekazało jednobrzmiące informacje, że w 965 roku Mieszko ochrzcił się z całym swym rycerstwem i w Polsce została przyjęta wiara katolicka, a następnie pojął za żonę Dobrawę, córkę księcia czeskiego Bolesława, która urodziła Bolesława zwanego Chrobrym.</a:t>
            </a:r>
          </a:p>
        </p:txBody>
      </p:sp>
    </p:spTree>
    <p:extLst>
      <p:ext uri="{BB962C8B-B14F-4D97-AF65-F5344CB8AC3E}">
        <p14:creationId xmlns:p14="http://schemas.microsoft.com/office/powerpoint/2010/main" val="1779420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0EFBB6-3301-45AB-85DC-F168D406F15A}"/>
              </a:ext>
            </a:extLst>
          </p:cNvPr>
          <p:cNvSpPr>
            <a:spLocks noGrp="1"/>
          </p:cNvSpPr>
          <p:nvPr>
            <p:ph type="title"/>
          </p:nvPr>
        </p:nvSpPr>
        <p:spPr>
          <a:xfrm>
            <a:off x="1102368" y="694268"/>
            <a:ext cx="3553510" cy="5477932"/>
          </a:xfrm>
        </p:spPr>
        <p:txBody>
          <a:bodyPr>
            <a:normAutofit/>
          </a:bodyPr>
          <a:lstStyle/>
          <a:p>
            <a:pPr algn="ctr"/>
            <a:r>
              <a:rPr lang="en-US" b="1">
                <a:solidFill>
                  <a:schemeClr val="bg1"/>
                </a:solidFill>
              </a:rPr>
              <a:t>Rocznik małopolski</a:t>
            </a:r>
            <a:endParaRPr lang="en-US">
              <a:solidFill>
                <a:schemeClr val="bg1"/>
              </a:solidFill>
              <a:cs typeface="Calibri Light"/>
            </a:endParaRPr>
          </a:p>
          <a:p>
            <a:pPr algn="ctr"/>
            <a:br>
              <a:rPr lang="en-US">
                <a:solidFill>
                  <a:schemeClr val="bg1"/>
                </a:solidFill>
              </a:rPr>
            </a:br>
            <a:endParaRPr lang="en-US">
              <a:solidFill>
                <a:schemeClr val="bg1"/>
              </a:solidFill>
            </a:endParaRPr>
          </a:p>
        </p:txBody>
      </p:sp>
      <p:grpSp>
        <p:nvGrpSpPr>
          <p:cNvPr id="10"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1" name="Freeform: Shape 10">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10"/>
            <a:ext cx="975169" cy="975171"/>
            <a:chOff x="5829300" y="3162300"/>
            <a:chExt cx="532256" cy="532257"/>
          </a:xfrm>
          <a:solidFill>
            <a:schemeClr val="bg1"/>
          </a:solidFill>
        </p:grpSpPr>
        <p:sp>
          <p:nvSpPr>
            <p:cNvPr id="15" name="Freeform: Shape 14">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308167EE-8740-44CE-AC78-F1F9BED81B31}"/>
              </a:ext>
            </a:extLst>
          </p:cNvPr>
          <p:cNvSpPr>
            <a:spLocks noGrp="1"/>
          </p:cNvSpPr>
          <p:nvPr>
            <p:ph idx="1"/>
          </p:nvPr>
        </p:nvSpPr>
        <p:spPr>
          <a:xfrm>
            <a:off x="6234868" y="1130846"/>
            <a:ext cx="5217173" cy="4351338"/>
          </a:xfrm>
        </p:spPr>
        <p:txBody>
          <a:bodyPr vert="horz" lIns="91440" tIns="45720" rIns="91440" bIns="45720" rtlCol="0" anchor="t">
            <a:normAutofit/>
          </a:bodyPr>
          <a:lstStyle/>
          <a:p>
            <a:pPr marL="0" indent="0">
              <a:buNone/>
            </a:pPr>
            <a:r>
              <a:rPr lang="en-US" sz="1500" err="1">
                <a:solidFill>
                  <a:schemeClr val="bg1"/>
                </a:solidFill>
                <a:ea typeface="+mn-lt"/>
                <a:cs typeface="+mn-lt"/>
              </a:rPr>
              <a:t>Autorzy</a:t>
            </a:r>
            <a:r>
              <a:rPr lang="en-US" sz="1500">
                <a:solidFill>
                  <a:schemeClr val="bg1"/>
                </a:solidFill>
                <a:ea typeface="+mn-lt"/>
                <a:cs typeface="+mn-lt"/>
              </a:rPr>
              <a:t> "</a:t>
            </a:r>
            <a:r>
              <a:rPr lang="en-US" sz="1500" i="1" err="1">
                <a:solidFill>
                  <a:schemeClr val="bg1"/>
                </a:solidFill>
                <a:ea typeface="+mn-lt"/>
                <a:cs typeface="+mn-lt"/>
              </a:rPr>
              <a:t>Rocznika</a:t>
            </a:r>
            <a:r>
              <a:rPr lang="en-US" sz="1500" i="1">
                <a:solidFill>
                  <a:schemeClr val="bg1"/>
                </a:solidFill>
                <a:ea typeface="+mn-lt"/>
                <a:cs typeface="+mn-lt"/>
              </a:rPr>
              <a:t> </a:t>
            </a:r>
            <a:r>
              <a:rPr lang="en-US" sz="1500" i="1" err="1">
                <a:solidFill>
                  <a:schemeClr val="bg1"/>
                </a:solidFill>
                <a:ea typeface="+mn-lt"/>
                <a:cs typeface="+mn-lt"/>
              </a:rPr>
              <a:t>małopolskiego</a:t>
            </a:r>
            <a:r>
              <a:rPr lang="en-US" sz="1500" i="1">
                <a:solidFill>
                  <a:schemeClr val="bg1"/>
                </a:solidFill>
                <a:ea typeface="+mn-lt"/>
                <a:cs typeface="+mn-lt"/>
              </a:rPr>
              <a:t>"</a:t>
            </a:r>
            <a:r>
              <a:rPr lang="en-US" sz="1500">
                <a:solidFill>
                  <a:schemeClr val="bg1"/>
                </a:solidFill>
                <a:ea typeface="+mn-lt"/>
                <a:cs typeface="+mn-lt"/>
              </a:rPr>
              <a:t> </a:t>
            </a:r>
            <a:r>
              <a:rPr lang="en-US" sz="1500" err="1">
                <a:solidFill>
                  <a:schemeClr val="bg1"/>
                </a:solidFill>
                <a:ea typeface="+mn-lt"/>
                <a:cs typeface="+mn-lt"/>
              </a:rPr>
              <a:t>mieli</a:t>
            </a:r>
            <a:r>
              <a:rPr lang="en-US" sz="1500">
                <a:solidFill>
                  <a:schemeClr val="bg1"/>
                </a:solidFill>
                <a:ea typeface="+mn-lt"/>
                <a:cs typeface="+mn-lt"/>
              </a:rPr>
              <a:t> </a:t>
            </a:r>
            <a:r>
              <a:rPr lang="en-US" sz="1500" err="1">
                <a:solidFill>
                  <a:schemeClr val="bg1"/>
                </a:solidFill>
                <a:ea typeface="+mn-lt"/>
                <a:cs typeface="+mn-lt"/>
              </a:rPr>
              <a:t>sprzeczne</a:t>
            </a:r>
            <a:r>
              <a:rPr lang="en-US" sz="1500">
                <a:solidFill>
                  <a:schemeClr val="bg1"/>
                </a:solidFill>
                <a:ea typeface="+mn-lt"/>
                <a:cs typeface="+mn-lt"/>
              </a:rPr>
              <a:t> </a:t>
            </a:r>
            <a:r>
              <a:rPr lang="en-US" sz="1500" err="1">
                <a:solidFill>
                  <a:schemeClr val="bg1"/>
                </a:solidFill>
                <a:ea typeface="+mn-lt"/>
                <a:cs typeface="+mn-lt"/>
              </a:rPr>
              <a:t>zdania</a:t>
            </a:r>
            <a:r>
              <a:rPr lang="en-US" sz="1500">
                <a:solidFill>
                  <a:schemeClr val="bg1"/>
                </a:solidFill>
                <a:ea typeface="+mn-lt"/>
                <a:cs typeface="+mn-lt"/>
              </a:rPr>
              <a:t>, co do </a:t>
            </a:r>
            <a:r>
              <a:rPr lang="en-US" sz="1500" err="1">
                <a:solidFill>
                  <a:schemeClr val="bg1"/>
                </a:solidFill>
                <a:ea typeface="+mn-lt"/>
                <a:cs typeface="+mn-lt"/>
              </a:rPr>
              <a:t>chronologii</a:t>
            </a:r>
            <a:r>
              <a:rPr lang="en-US" sz="1500">
                <a:solidFill>
                  <a:schemeClr val="bg1"/>
                </a:solidFill>
                <a:ea typeface="+mn-lt"/>
                <a:cs typeface="+mn-lt"/>
              </a:rPr>
              <a:t> </a:t>
            </a:r>
            <a:r>
              <a:rPr lang="en-US" sz="1500" err="1">
                <a:solidFill>
                  <a:schemeClr val="bg1"/>
                </a:solidFill>
                <a:ea typeface="+mn-lt"/>
                <a:cs typeface="+mn-lt"/>
              </a:rPr>
              <a:t>i</a:t>
            </a:r>
            <a:r>
              <a:rPr lang="en-US" sz="1500">
                <a:solidFill>
                  <a:schemeClr val="bg1"/>
                </a:solidFill>
                <a:ea typeface="+mn-lt"/>
                <a:cs typeface="+mn-lt"/>
              </a:rPr>
              <a:t> </a:t>
            </a:r>
            <a:r>
              <a:rPr lang="en-US" sz="1500" err="1">
                <a:solidFill>
                  <a:schemeClr val="bg1"/>
                </a:solidFill>
                <a:ea typeface="+mn-lt"/>
                <a:cs typeface="+mn-lt"/>
              </a:rPr>
              <a:t>dat</a:t>
            </a:r>
            <a:r>
              <a:rPr lang="en-US" sz="1500">
                <a:solidFill>
                  <a:schemeClr val="bg1"/>
                </a:solidFill>
                <a:ea typeface="+mn-lt"/>
                <a:cs typeface="+mn-lt"/>
              </a:rPr>
              <a:t> </a:t>
            </a:r>
            <a:r>
              <a:rPr lang="en-US" sz="1500" err="1">
                <a:solidFill>
                  <a:schemeClr val="bg1"/>
                </a:solidFill>
                <a:ea typeface="+mn-lt"/>
                <a:cs typeface="+mn-lt"/>
              </a:rPr>
              <a:t>chrztu</a:t>
            </a:r>
            <a:r>
              <a:rPr lang="en-US" sz="1500">
                <a:solidFill>
                  <a:schemeClr val="bg1"/>
                </a:solidFill>
                <a:ea typeface="+mn-lt"/>
                <a:cs typeface="+mn-lt"/>
              </a:rPr>
              <a:t> Polski.</a:t>
            </a:r>
            <a:endParaRPr lang="en-US" sz="1500">
              <a:solidFill>
                <a:schemeClr val="bg1"/>
              </a:solidFill>
            </a:endParaRPr>
          </a:p>
          <a:p>
            <a:pPr marL="0" indent="0">
              <a:buNone/>
            </a:pPr>
            <a:r>
              <a:rPr lang="en-US" sz="1500">
                <a:solidFill>
                  <a:schemeClr val="bg1"/>
                </a:solidFill>
                <a:ea typeface="+mn-lt"/>
                <a:cs typeface="+mn-lt"/>
              </a:rPr>
              <a:t>W</a:t>
            </a:r>
            <a:r>
              <a:rPr lang="en-US" sz="1500">
                <a:solidFill>
                  <a:schemeClr val="accent1">
                    <a:lumMod val="40000"/>
                    <a:lumOff val="60000"/>
                  </a:schemeClr>
                </a:solidFill>
                <a:ea typeface="+mn-lt"/>
                <a:cs typeface="+mn-lt"/>
              </a:rPr>
              <a:t> </a:t>
            </a:r>
            <a:r>
              <a:rPr lang="en-US" sz="1500" i="1" err="1">
                <a:solidFill>
                  <a:schemeClr val="accent1">
                    <a:lumMod val="40000"/>
                    <a:lumOff val="60000"/>
                  </a:schemeClr>
                </a:solidFill>
                <a:ea typeface="+mn-lt"/>
                <a:cs typeface="+mn-lt"/>
              </a:rPr>
              <a:t>Rękopisie</a:t>
            </a:r>
            <a:r>
              <a:rPr lang="en-US" sz="1500" i="1">
                <a:solidFill>
                  <a:schemeClr val="accent1">
                    <a:lumMod val="40000"/>
                    <a:lumOff val="60000"/>
                  </a:schemeClr>
                </a:solidFill>
                <a:ea typeface="+mn-lt"/>
                <a:cs typeface="+mn-lt"/>
              </a:rPr>
              <a:t> </a:t>
            </a:r>
            <a:r>
              <a:rPr lang="en-US" sz="1500" i="1" err="1">
                <a:solidFill>
                  <a:schemeClr val="accent1">
                    <a:lumMod val="40000"/>
                    <a:lumOff val="60000"/>
                  </a:schemeClr>
                </a:solidFill>
                <a:ea typeface="+mn-lt"/>
                <a:cs typeface="+mn-lt"/>
              </a:rPr>
              <a:t>lubińskim</a:t>
            </a:r>
            <a:r>
              <a:rPr lang="en-US" sz="1500">
                <a:solidFill>
                  <a:schemeClr val="bg1"/>
                </a:solidFill>
                <a:ea typeface="+mn-lt"/>
                <a:cs typeface="+mn-lt"/>
              </a:rPr>
              <a:t> </a:t>
            </a:r>
            <a:r>
              <a:rPr lang="en-US" sz="1500" err="1">
                <a:solidFill>
                  <a:schemeClr val="bg1"/>
                </a:solidFill>
                <a:ea typeface="+mn-lt"/>
                <a:cs typeface="+mn-lt"/>
              </a:rPr>
              <a:t>zanotowano</a:t>
            </a:r>
            <a:r>
              <a:rPr lang="en-US" sz="1500">
                <a:solidFill>
                  <a:schemeClr val="bg1"/>
                </a:solidFill>
                <a:ea typeface="+mn-lt"/>
                <a:cs typeface="+mn-lt"/>
              </a:rPr>
              <a:t>, </a:t>
            </a:r>
            <a:r>
              <a:rPr lang="en-US" sz="1500" err="1">
                <a:solidFill>
                  <a:schemeClr val="bg1"/>
                </a:solidFill>
                <a:ea typeface="+mn-lt"/>
                <a:cs typeface="+mn-lt"/>
              </a:rPr>
              <a:t>że</a:t>
            </a:r>
            <a:r>
              <a:rPr lang="en-US" sz="1500">
                <a:solidFill>
                  <a:schemeClr val="bg1"/>
                </a:solidFill>
                <a:ea typeface="+mn-lt"/>
                <a:cs typeface="+mn-lt"/>
              </a:rPr>
              <a:t> Mieszko </a:t>
            </a:r>
            <a:r>
              <a:rPr lang="en-US" sz="1500" err="1">
                <a:solidFill>
                  <a:schemeClr val="bg1"/>
                </a:solidFill>
                <a:ea typeface="+mn-lt"/>
                <a:cs typeface="+mn-lt"/>
              </a:rPr>
              <a:t>ochrzcił</a:t>
            </a:r>
            <a:r>
              <a:rPr lang="en-US" sz="1500">
                <a:solidFill>
                  <a:schemeClr val="bg1"/>
                </a:solidFill>
                <a:ea typeface="+mn-lt"/>
                <a:cs typeface="+mn-lt"/>
              </a:rPr>
              <a:t> </a:t>
            </a:r>
            <a:r>
              <a:rPr lang="en-US" sz="1500" err="1">
                <a:solidFill>
                  <a:schemeClr val="bg1"/>
                </a:solidFill>
                <a:ea typeface="+mn-lt"/>
                <a:cs typeface="+mn-lt"/>
              </a:rPr>
              <a:t>się</a:t>
            </a:r>
            <a:r>
              <a:rPr lang="en-US" sz="1500">
                <a:solidFill>
                  <a:schemeClr val="bg1"/>
                </a:solidFill>
                <a:ea typeface="+mn-lt"/>
                <a:cs typeface="+mn-lt"/>
              </a:rPr>
              <a:t> w </a:t>
            </a:r>
            <a:r>
              <a:rPr lang="en-US" sz="1500" err="1">
                <a:solidFill>
                  <a:schemeClr val="bg1"/>
                </a:solidFill>
                <a:ea typeface="+mn-lt"/>
                <a:cs typeface="+mn-lt"/>
              </a:rPr>
              <a:t>roku</a:t>
            </a:r>
            <a:r>
              <a:rPr lang="en-US" sz="1500">
                <a:solidFill>
                  <a:schemeClr val="bg1"/>
                </a:solidFill>
                <a:ea typeface="+mn-lt"/>
                <a:cs typeface="+mn-lt"/>
              </a:rPr>
              <a:t> 964 z </a:t>
            </a:r>
            <a:r>
              <a:rPr lang="en-US" sz="1500" err="1">
                <a:solidFill>
                  <a:schemeClr val="bg1"/>
                </a:solidFill>
                <a:ea typeface="+mn-lt"/>
                <a:cs typeface="+mn-lt"/>
              </a:rPr>
              <a:t>innymi</a:t>
            </a:r>
            <a:r>
              <a:rPr lang="en-US" sz="1500">
                <a:solidFill>
                  <a:schemeClr val="bg1"/>
                </a:solidFill>
                <a:ea typeface="+mn-lt"/>
                <a:cs typeface="+mn-lt"/>
              </a:rPr>
              <a:t> </a:t>
            </a:r>
            <a:r>
              <a:rPr lang="en-US" sz="1500" err="1">
                <a:solidFill>
                  <a:schemeClr val="bg1"/>
                </a:solidFill>
                <a:ea typeface="+mn-lt"/>
                <a:cs typeface="+mn-lt"/>
              </a:rPr>
              <a:t>Polakami</a:t>
            </a:r>
            <a:r>
              <a:rPr lang="en-US" sz="1500">
                <a:solidFill>
                  <a:schemeClr val="bg1"/>
                </a:solidFill>
                <a:ea typeface="+mn-lt"/>
                <a:cs typeface="+mn-lt"/>
              </a:rPr>
              <a:t>.  </a:t>
            </a:r>
            <a:r>
              <a:rPr lang="en-US" sz="1500" err="1">
                <a:solidFill>
                  <a:schemeClr val="bg1"/>
                </a:solidFill>
                <a:ea typeface="+mn-lt"/>
                <a:cs typeface="+mn-lt"/>
              </a:rPr>
              <a:t>Natomiast</a:t>
            </a:r>
            <a:r>
              <a:rPr lang="en-US" sz="1500">
                <a:solidFill>
                  <a:schemeClr val="bg1"/>
                </a:solidFill>
                <a:ea typeface="+mn-lt"/>
                <a:cs typeface="+mn-lt"/>
              </a:rPr>
              <a:t> w </a:t>
            </a:r>
            <a:r>
              <a:rPr lang="en-US" sz="1500" i="1" err="1">
                <a:solidFill>
                  <a:schemeClr val="accent6">
                    <a:lumMod val="60000"/>
                    <a:lumOff val="40000"/>
                  </a:schemeClr>
                </a:solidFill>
                <a:ea typeface="+mn-lt"/>
                <a:cs typeface="+mn-lt"/>
              </a:rPr>
              <a:t>Rękopisie</a:t>
            </a:r>
            <a:r>
              <a:rPr lang="en-US" sz="1500" i="1">
                <a:solidFill>
                  <a:schemeClr val="accent6">
                    <a:lumMod val="60000"/>
                    <a:lumOff val="40000"/>
                  </a:schemeClr>
                </a:solidFill>
                <a:ea typeface="+mn-lt"/>
                <a:cs typeface="+mn-lt"/>
              </a:rPr>
              <a:t> </a:t>
            </a:r>
            <a:r>
              <a:rPr lang="en-US" sz="1500" i="1" err="1">
                <a:solidFill>
                  <a:schemeClr val="accent6">
                    <a:lumMod val="60000"/>
                    <a:lumOff val="40000"/>
                  </a:schemeClr>
                </a:solidFill>
                <a:ea typeface="+mn-lt"/>
                <a:cs typeface="+mn-lt"/>
              </a:rPr>
              <a:t>królewieckim</a:t>
            </a:r>
            <a:r>
              <a:rPr lang="en-US" sz="1500">
                <a:solidFill>
                  <a:schemeClr val="bg1"/>
                </a:solidFill>
                <a:ea typeface="+mn-lt"/>
                <a:cs typeface="+mn-lt"/>
              </a:rPr>
              <a:t> </a:t>
            </a:r>
            <a:r>
              <a:rPr lang="en-US" sz="1500" err="1">
                <a:solidFill>
                  <a:schemeClr val="bg1"/>
                </a:solidFill>
                <a:ea typeface="+mn-lt"/>
                <a:cs typeface="+mn-lt"/>
              </a:rPr>
              <a:t>zmieniono</a:t>
            </a:r>
            <a:r>
              <a:rPr lang="en-US" sz="1500">
                <a:solidFill>
                  <a:schemeClr val="bg1"/>
                </a:solidFill>
                <a:ea typeface="+mn-lt"/>
                <a:cs typeface="+mn-lt"/>
              </a:rPr>
              <a:t> ten </a:t>
            </a:r>
            <a:r>
              <a:rPr lang="en-US" sz="1500" err="1">
                <a:solidFill>
                  <a:schemeClr val="bg1"/>
                </a:solidFill>
                <a:ea typeface="+mn-lt"/>
                <a:cs typeface="+mn-lt"/>
              </a:rPr>
              <a:t>zapis</a:t>
            </a:r>
            <a:r>
              <a:rPr lang="en-US" sz="1500">
                <a:solidFill>
                  <a:schemeClr val="bg1"/>
                </a:solidFill>
                <a:ea typeface="+mn-lt"/>
                <a:cs typeface="+mn-lt"/>
              </a:rPr>
              <a:t> </a:t>
            </a:r>
            <a:r>
              <a:rPr lang="en-US" sz="1500" err="1">
                <a:solidFill>
                  <a:schemeClr val="bg1"/>
                </a:solidFill>
                <a:ea typeface="+mn-lt"/>
                <a:cs typeface="+mn-lt"/>
              </a:rPr>
              <a:t>na</a:t>
            </a:r>
            <a:r>
              <a:rPr lang="en-US" sz="1500">
                <a:solidFill>
                  <a:schemeClr val="bg1"/>
                </a:solidFill>
                <a:ea typeface="+mn-lt"/>
                <a:cs typeface="+mn-lt"/>
              </a:rPr>
              <a:t> </a:t>
            </a:r>
            <a:r>
              <a:rPr lang="en-US" sz="1500" err="1">
                <a:solidFill>
                  <a:schemeClr val="bg1"/>
                </a:solidFill>
                <a:ea typeface="+mn-lt"/>
                <a:cs typeface="+mn-lt"/>
              </a:rPr>
              <a:t>informacje</a:t>
            </a:r>
            <a:r>
              <a:rPr lang="en-US" sz="1500">
                <a:solidFill>
                  <a:schemeClr val="bg1"/>
                </a:solidFill>
                <a:ea typeface="+mn-lt"/>
                <a:cs typeface="+mn-lt"/>
              </a:rPr>
              <a:t>, </a:t>
            </a:r>
            <a:r>
              <a:rPr lang="en-US" sz="1500" err="1">
                <a:solidFill>
                  <a:schemeClr val="bg1"/>
                </a:solidFill>
                <a:ea typeface="+mn-lt"/>
                <a:cs typeface="+mn-lt"/>
              </a:rPr>
              <a:t>że</a:t>
            </a:r>
            <a:r>
              <a:rPr lang="en-US" sz="1500">
                <a:solidFill>
                  <a:schemeClr val="bg1"/>
                </a:solidFill>
                <a:ea typeface="+mn-lt"/>
                <a:cs typeface="+mn-lt"/>
              </a:rPr>
              <a:t> w </a:t>
            </a:r>
            <a:r>
              <a:rPr lang="en-US" sz="1500" err="1">
                <a:solidFill>
                  <a:schemeClr val="bg1"/>
                </a:solidFill>
                <a:ea typeface="+mn-lt"/>
                <a:cs typeface="+mn-lt"/>
              </a:rPr>
              <a:t>roku</a:t>
            </a:r>
            <a:r>
              <a:rPr lang="en-US" sz="1500">
                <a:solidFill>
                  <a:schemeClr val="bg1"/>
                </a:solidFill>
                <a:ea typeface="+mn-lt"/>
                <a:cs typeface="+mn-lt"/>
              </a:rPr>
              <a:t> 965 Dąbrówka </a:t>
            </a:r>
            <a:r>
              <a:rPr lang="en-US" sz="1500" err="1">
                <a:solidFill>
                  <a:schemeClr val="bg1"/>
                </a:solidFill>
                <a:ea typeface="+mn-lt"/>
                <a:cs typeface="+mn-lt"/>
              </a:rPr>
              <a:t>przybyła</a:t>
            </a:r>
            <a:r>
              <a:rPr lang="en-US" sz="1500">
                <a:solidFill>
                  <a:schemeClr val="bg1"/>
                </a:solidFill>
                <a:ea typeface="+mn-lt"/>
                <a:cs typeface="+mn-lt"/>
              </a:rPr>
              <a:t> do </a:t>
            </a:r>
            <a:r>
              <a:rPr lang="en-US" sz="1500" err="1">
                <a:solidFill>
                  <a:schemeClr val="bg1"/>
                </a:solidFill>
                <a:ea typeface="+mn-lt"/>
                <a:cs typeface="+mn-lt"/>
              </a:rPr>
              <a:t>Mieszka</a:t>
            </a:r>
            <a:r>
              <a:rPr lang="en-US" sz="1500">
                <a:solidFill>
                  <a:schemeClr val="bg1"/>
                </a:solidFill>
                <a:ea typeface="+mn-lt"/>
                <a:cs typeface="+mn-lt"/>
              </a:rPr>
              <a:t>, a w 966 </a:t>
            </a:r>
            <a:r>
              <a:rPr lang="en-US" sz="1500" err="1">
                <a:solidFill>
                  <a:schemeClr val="bg1"/>
                </a:solidFill>
                <a:ea typeface="+mn-lt"/>
                <a:cs typeface="+mn-lt"/>
              </a:rPr>
              <a:t>roku</a:t>
            </a:r>
            <a:r>
              <a:rPr lang="en-US" sz="1500">
                <a:solidFill>
                  <a:schemeClr val="bg1"/>
                </a:solidFill>
                <a:ea typeface="+mn-lt"/>
                <a:cs typeface="+mn-lt"/>
              </a:rPr>
              <a:t> Mieszko </a:t>
            </a:r>
            <a:r>
              <a:rPr lang="en-US" sz="1500" err="1">
                <a:solidFill>
                  <a:schemeClr val="bg1"/>
                </a:solidFill>
                <a:ea typeface="+mn-lt"/>
                <a:cs typeface="+mn-lt"/>
              </a:rPr>
              <a:t>ochrzcił</a:t>
            </a:r>
            <a:r>
              <a:rPr lang="en-US" sz="1500">
                <a:solidFill>
                  <a:schemeClr val="bg1"/>
                </a:solidFill>
                <a:ea typeface="+mn-lt"/>
                <a:cs typeface="+mn-lt"/>
              </a:rPr>
              <a:t> </a:t>
            </a:r>
            <a:r>
              <a:rPr lang="en-US" sz="1500" err="1">
                <a:solidFill>
                  <a:schemeClr val="bg1"/>
                </a:solidFill>
                <a:ea typeface="+mn-lt"/>
                <a:cs typeface="+mn-lt"/>
              </a:rPr>
              <a:t>się</a:t>
            </a:r>
            <a:r>
              <a:rPr lang="en-US" sz="1500">
                <a:solidFill>
                  <a:schemeClr val="bg1"/>
                </a:solidFill>
                <a:ea typeface="+mn-lt"/>
                <a:cs typeface="+mn-lt"/>
              </a:rPr>
              <a:t> z </a:t>
            </a:r>
            <a:r>
              <a:rPr lang="en-US" sz="1500" err="1">
                <a:solidFill>
                  <a:schemeClr val="bg1"/>
                </a:solidFill>
                <a:ea typeface="+mn-lt"/>
                <a:cs typeface="+mn-lt"/>
              </a:rPr>
              <a:t>Polakami</a:t>
            </a:r>
            <a:r>
              <a:rPr lang="en-US" sz="1500">
                <a:solidFill>
                  <a:schemeClr val="bg1"/>
                </a:solidFill>
                <a:ea typeface="+mn-lt"/>
                <a:cs typeface="+mn-lt"/>
              </a:rPr>
              <a:t>.</a:t>
            </a:r>
            <a:r>
              <a:rPr lang="en-US" sz="1500" i="1">
                <a:solidFill>
                  <a:schemeClr val="bg1"/>
                </a:solidFill>
                <a:ea typeface="+mn-lt"/>
                <a:cs typeface="+mn-lt"/>
              </a:rPr>
              <a:t> </a:t>
            </a:r>
            <a:r>
              <a:rPr lang="en-US" sz="1500">
                <a:solidFill>
                  <a:schemeClr val="bg1"/>
                </a:solidFill>
                <a:ea typeface="+mn-lt"/>
                <a:cs typeface="+mn-lt"/>
              </a:rPr>
              <a:t>W </a:t>
            </a:r>
            <a:r>
              <a:rPr lang="en-US" sz="1500" i="1" err="1">
                <a:solidFill>
                  <a:srgbClr val="FF0000"/>
                </a:solidFill>
                <a:ea typeface="+mn-lt"/>
                <a:cs typeface="+mn-lt"/>
              </a:rPr>
              <a:t>Kodeksie</a:t>
            </a:r>
            <a:r>
              <a:rPr lang="en-US" sz="1500" i="1">
                <a:solidFill>
                  <a:srgbClr val="FF0000"/>
                </a:solidFill>
                <a:ea typeface="+mn-lt"/>
                <a:cs typeface="+mn-lt"/>
              </a:rPr>
              <a:t> </a:t>
            </a:r>
            <a:r>
              <a:rPr lang="en-US" sz="1500" i="1" err="1">
                <a:solidFill>
                  <a:srgbClr val="FF0000"/>
                </a:solidFill>
                <a:ea typeface="+mn-lt"/>
                <a:cs typeface="+mn-lt"/>
              </a:rPr>
              <a:t>szamotulskim</a:t>
            </a:r>
            <a:r>
              <a:rPr lang="en-US" sz="1500">
                <a:solidFill>
                  <a:schemeClr val="bg1"/>
                </a:solidFill>
                <a:ea typeface="+mn-lt"/>
                <a:cs typeface="+mn-lt"/>
              </a:rPr>
              <a:t> w </a:t>
            </a:r>
            <a:r>
              <a:rPr lang="en-US" sz="1500" err="1">
                <a:solidFill>
                  <a:schemeClr val="bg1"/>
                </a:solidFill>
                <a:ea typeface="+mn-lt"/>
                <a:cs typeface="+mn-lt"/>
              </a:rPr>
              <a:t>ogóle</a:t>
            </a:r>
            <a:r>
              <a:rPr lang="en-US" sz="1500">
                <a:solidFill>
                  <a:schemeClr val="bg1"/>
                </a:solidFill>
                <a:ea typeface="+mn-lt"/>
                <a:cs typeface="+mn-lt"/>
              </a:rPr>
              <a:t> </a:t>
            </a:r>
            <a:r>
              <a:rPr lang="en-US" sz="1500" err="1">
                <a:solidFill>
                  <a:schemeClr val="bg1"/>
                </a:solidFill>
                <a:ea typeface="+mn-lt"/>
                <a:cs typeface="+mn-lt"/>
              </a:rPr>
              <a:t>pominięto</a:t>
            </a:r>
            <a:r>
              <a:rPr lang="en-US" sz="1500">
                <a:solidFill>
                  <a:schemeClr val="bg1"/>
                </a:solidFill>
                <a:ea typeface="+mn-lt"/>
                <a:cs typeface="+mn-lt"/>
              </a:rPr>
              <a:t> </a:t>
            </a:r>
            <a:r>
              <a:rPr lang="en-US" sz="1500" err="1">
                <a:solidFill>
                  <a:schemeClr val="bg1"/>
                </a:solidFill>
                <a:ea typeface="+mn-lt"/>
                <a:cs typeface="+mn-lt"/>
              </a:rPr>
              <a:t>notatkę</a:t>
            </a:r>
            <a:r>
              <a:rPr lang="en-US" sz="1500">
                <a:solidFill>
                  <a:schemeClr val="bg1"/>
                </a:solidFill>
                <a:ea typeface="+mn-lt"/>
                <a:cs typeface="+mn-lt"/>
              </a:rPr>
              <a:t> o </a:t>
            </a:r>
            <a:r>
              <a:rPr lang="en-US" sz="1500" err="1">
                <a:solidFill>
                  <a:schemeClr val="bg1"/>
                </a:solidFill>
                <a:ea typeface="+mn-lt"/>
                <a:cs typeface="+mn-lt"/>
              </a:rPr>
              <a:t>chrzcie</a:t>
            </a:r>
            <a:r>
              <a:rPr lang="en-US" sz="1500">
                <a:solidFill>
                  <a:schemeClr val="bg1"/>
                </a:solidFill>
                <a:ea typeface="+mn-lt"/>
                <a:cs typeface="+mn-lt"/>
              </a:rPr>
              <a:t>, </a:t>
            </a:r>
            <a:r>
              <a:rPr lang="en-US" sz="1500" err="1">
                <a:solidFill>
                  <a:schemeClr val="bg1"/>
                </a:solidFill>
                <a:ea typeface="+mn-lt"/>
                <a:cs typeface="+mn-lt"/>
              </a:rPr>
              <a:t>zostawiając</a:t>
            </a:r>
            <a:r>
              <a:rPr lang="en-US" sz="1500">
                <a:solidFill>
                  <a:schemeClr val="bg1"/>
                </a:solidFill>
                <a:ea typeface="+mn-lt"/>
                <a:cs typeface="+mn-lt"/>
              </a:rPr>
              <a:t> </a:t>
            </a:r>
            <a:r>
              <a:rPr lang="en-US" sz="1500" err="1">
                <a:solidFill>
                  <a:schemeClr val="bg1"/>
                </a:solidFill>
                <a:ea typeface="+mn-lt"/>
                <a:cs typeface="+mn-lt"/>
              </a:rPr>
              <a:t>jedynie</a:t>
            </a:r>
            <a:r>
              <a:rPr lang="en-US" sz="1500">
                <a:solidFill>
                  <a:schemeClr val="bg1"/>
                </a:solidFill>
                <a:ea typeface="+mn-lt"/>
                <a:cs typeface="+mn-lt"/>
              </a:rPr>
              <a:t> </a:t>
            </a:r>
            <a:r>
              <a:rPr lang="en-US" sz="1500" err="1">
                <a:solidFill>
                  <a:schemeClr val="bg1"/>
                </a:solidFill>
                <a:ea typeface="+mn-lt"/>
                <a:cs typeface="+mn-lt"/>
              </a:rPr>
              <a:t>informację</a:t>
            </a:r>
            <a:r>
              <a:rPr lang="en-US" sz="1500">
                <a:solidFill>
                  <a:schemeClr val="bg1"/>
                </a:solidFill>
                <a:ea typeface="+mn-lt"/>
                <a:cs typeface="+mn-lt"/>
              </a:rPr>
              <a:t> o </a:t>
            </a:r>
            <a:r>
              <a:rPr lang="en-US" sz="1500" err="1">
                <a:solidFill>
                  <a:schemeClr val="bg1"/>
                </a:solidFill>
                <a:ea typeface="+mn-lt"/>
                <a:cs typeface="+mn-lt"/>
              </a:rPr>
              <a:t>przybyciu</a:t>
            </a:r>
            <a:r>
              <a:rPr lang="en-US" sz="1500">
                <a:solidFill>
                  <a:schemeClr val="bg1"/>
                </a:solidFill>
                <a:ea typeface="+mn-lt"/>
                <a:cs typeface="+mn-lt"/>
              </a:rPr>
              <a:t> w 965 </a:t>
            </a:r>
            <a:r>
              <a:rPr lang="en-US" sz="1500" err="1">
                <a:solidFill>
                  <a:schemeClr val="bg1"/>
                </a:solidFill>
                <a:ea typeface="+mn-lt"/>
                <a:cs typeface="+mn-lt"/>
              </a:rPr>
              <a:t>roku</a:t>
            </a:r>
            <a:r>
              <a:rPr lang="en-US" sz="1500">
                <a:solidFill>
                  <a:schemeClr val="bg1"/>
                </a:solidFill>
                <a:ea typeface="+mn-lt"/>
                <a:cs typeface="+mn-lt"/>
              </a:rPr>
              <a:t> do Polski </a:t>
            </a:r>
            <a:r>
              <a:rPr lang="en-US" sz="1500" err="1">
                <a:solidFill>
                  <a:schemeClr val="bg1"/>
                </a:solidFill>
                <a:ea typeface="+mn-lt"/>
                <a:cs typeface="+mn-lt"/>
              </a:rPr>
              <a:t>Dąbrówki</a:t>
            </a:r>
            <a:r>
              <a:rPr lang="en-US" sz="1500">
                <a:solidFill>
                  <a:schemeClr val="bg1"/>
                </a:solidFill>
                <a:ea typeface="+mn-lt"/>
                <a:cs typeface="+mn-lt"/>
              </a:rPr>
              <a:t> </a:t>
            </a:r>
            <a:r>
              <a:rPr lang="en-US" sz="1500" err="1">
                <a:solidFill>
                  <a:schemeClr val="bg1"/>
                </a:solidFill>
                <a:ea typeface="+mn-lt"/>
                <a:cs typeface="+mn-lt"/>
              </a:rPr>
              <a:t>i</a:t>
            </a:r>
            <a:r>
              <a:rPr lang="en-US" sz="1500">
                <a:solidFill>
                  <a:schemeClr val="bg1"/>
                </a:solidFill>
                <a:ea typeface="+mn-lt"/>
                <a:cs typeface="+mn-lt"/>
              </a:rPr>
              <a:t> </a:t>
            </a:r>
            <a:r>
              <a:rPr lang="en-US" sz="1500" err="1">
                <a:solidFill>
                  <a:schemeClr val="bg1"/>
                </a:solidFill>
                <a:ea typeface="+mn-lt"/>
                <a:cs typeface="+mn-lt"/>
              </a:rPr>
              <a:t>założeniu</a:t>
            </a:r>
            <a:r>
              <a:rPr lang="en-US" sz="1500">
                <a:solidFill>
                  <a:schemeClr val="bg1"/>
                </a:solidFill>
                <a:ea typeface="+mn-lt"/>
                <a:cs typeface="+mn-lt"/>
              </a:rPr>
              <a:t> </a:t>
            </a:r>
            <a:r>
              <a:rPr lang="en-US" sz="1500" err="1">
                <a:solidFill>
                  <a:schemeClr val="bg1"/>
                </a:solidFill>
                <a:ea typeface="+mn-lt"/>
                <a:cs typeface="+mn-lt"/>
              </a:rPr>
              <a:t>przez</a:t>
            </a:r>
            <a:r>
              <a:rPr lang="en-US" sz="1500">
                <a:solidFill>
                  <a:schemeClr val="bg1"/>
                </a:solidFill>
                <a:ea typeface="+mn-lt"/>
                <a:cs typeface="+mn-lt"/>
              </a:rPr>
              <a:t> </a:t>
            </a:r>
            <a:r>
              <a:rPr lang="en-US" sz="1500" err="1">
                <a:solidFill>
                  <a:schemeClr val="bg1"/>
                </a:solidFill>
                <a:ea typeface="+mn-lt"/>
                <a:cs typeface="+mn-lt"/>
              </a:rPr>
              <a:t>nią</a:t>
            </a:r>
            <a:r>
              <a:rPr lang="en-US" sz="1500">
                <a:solidFill>
                  <a:schemeClr val="bg1"/>
                </a:solidFill>
                <a:ea typeface="+mn-lt"/>
                <a:cs typeface="+mn-lt"/>
              </a:rPr>
              <a:t> </a:t>
            </a:r>
            <a:r>
              <a:rPr lang="en-US" sz="1500" err="1">
                <a:solidFill>
                  <a:schemeClr val="bg1"/>
                </a:solidFill>
                <a:ea typeface="+mn-lt"/>
                <a:cs typeface="+mn-lt"/>
              </a:rPr>
              <a:t>kościołów</a:t>
            </a:r>
            <a:r>
              <a:rPr lang="en-US" sz="1500">
                <a:solidFill>
                  <a:schemeClr val="bg1"/>
                </a:solidFill>
                <a:ea typeface="+mn-lt"/>
                <a:cs typeface="+mn-lt"/>
              </a:rPr>
              <a:t>. </a:t>
            </a:r>
            <a:r>
              <a:rPr lang="en-US" sz="1500" err="1">
                <a:solidFill>
                  <a:schemeClr val="bg1"/>
                </a:solidFill>
                <a:ea typeface="+mn-lt"/>
                <a:cs typeface="+mn-lt"/>
              </a:rPr>
              <a:t>Natomiast</a:t>
            </a:r>
            <a:r>
              <a:rPr lang="en-US" sz="1500">
                <a:solidFill>
                  <a:schemeClr val="bg1"/>
                </a:solidFill>
                <a:ea typeface="+mn-lt"/>
                <a:cs typeface="+mn-lt"/>
              </a:rPr>
              <a:t> w </a:t>
            </a:r>
            <a:r>
              <a:rPr lang="en-US" sz="1500" i="1" err="1">
                <a:solidFill>
                  <a:srgbClr val="92D050"/>
                </a:solidFill>
                <a:ea typeface="+mn-lt"/>
                <a:cs typeface="+mn-lt"/>
              </a:rPr>
              <a:t>Kodeksie</a:t>
            </a:r>
            <a:r>
              <a:rPr lang="en-US" sz="1500" i="1">
                <a:solidFill>
                  <a:srgbClr val="92D050"/>
                </a:solidFill>
                <a:ea typeface="+mn-lt"/>
                <a:cs typeface="+mn-lt"/>
              </a:rPr>
              <a:t> </a:t>
            </a:r>
            <a:r>
              <a:rPr lang="en-US" sz="1500" i="1" err="1">
                <a:solidFill>
                  <a:srgbClr val="92D050"/>
                </a:solidFill>
                <a:ea typeface="+mn-lt"/>
                <a:cs typeface="+mn-lt"/>
              </a:rPr>
              <a:t>Kuropatnickiego</a:t>
            </a:r>
            <a:r>
              <a:rPr lang="en-US" sz="1500">
                <a:solidFill>
                  <a:schemeClr val="bg1"/>
                </a:solidFill>
                <a:ea typeface="+mn-lt"/>
                <a:cs typeface="+mn-lt"/>
              </a:rPr>
              <a:t> pod </a:t>
            </a:r>
            <a:r>
              <a:rPr lang="en-US" sz="1500" err="1">
                <a:solidFill>
                  <a:schemeClr val="bg1"/>
                </a:solidFill>
                <a:ea typeface="+mn-lt"/>
                <a:cs typeface="+mn-lt"/>
              </a:rPr>
              <a:t>rokiem</a:t>
            </a:r>
            <a:r>
              <a:rPr lang="en-US" sz="1500">
                <a:solidFill>
                  <a:schemeClr val="bg1"/>
                </a:solidFill>
                <a:ea typeface="+mn-lt"/>
                <a:cs typeface="+mn-lt"/>
              </a:rPr>
              <a:t> 965 </a:t>
            </a:r>
            <a:r>
              <a:rPr lang="en-US" sz="1500" err="1">
                <a:solidFill>
                  <a:schemeClr val="bg1"/>
                </a:solidFill>
                <a:ea typeface="+mn-lt"/>
                <a:cs typeface="+mn-lt"/>
              </a:rPr>
              <a:t>odnotowano</a:t>
            </a:r>
            <a:r>
              <a:rPr lang="en-US" sz="1500">
                <a:solidFill>
                  <a:schemeClr val="bg1"/>
                </a:solidFill>
                <a:ea typeface="+mn-lt"/>
                <a:cs typeface="+mn-lt"/>
              </a:rPr>
              <a:t> </a:t>
            </a:r>
            <a:r>
              <a:rPr lang="en-US" sz="1500" err="1">
                <a:solidFill>
                  <a:schemeClr val="bg1"/>
                </a:solidFill>
                <a:ea typeface="+mn-lt"/>
                <a:cs typeface="+mn-lt"/>
              </a:rPr>
              <a:t>zarówno</a:t>
            </a:r>
            <a:r>
              <a:rPr lang="en-US" sz="1500">
                <a:solidFill>
                  <a:schemeClr val="bg1"/>
                </a:solidFill>
                <a:ea typeface="+mn-lt"/>
                <a:cs typeface="+mn-lt"/>
              </a:rPr>
              <a:t> </a:t>
            </a:r>
            <a:r>
              <a:rPr lang="en-US" sz="1500" err="1">
                <a:solidFill>
                  <a:schemeClr val="bg1"/>
                </a:solidFill>
                <a:ea typeface="+mn-lt"/>
                <a:cs typeface="+mn-lt"/>
              </a:rPr>
              <a:t>przybycie</a:t>
            </a:r>
            <a:r>
              <a:rPr lang="en-US" sz="1500">
                <a:solidFill>
                  <a:schemeClr val="bg1"/>
                </a:solidFill>
                <a:ea typeface="+mn-lt"/>
                <a:cs typeface="+mn-lt"/>
              </a:rPr>
              <a:t> </a:t>
            </a:r>
            <a:r>
              <a:rPr lang="en-US" sz="1500" err="1">
                <a:solidFill>
                  <a:schemeClr val="bg1"/>
                </a:solidFill>
                <a:ea typeface="+mn-lt"/>
                <a:cs typeface="+mn-lt"/>
              </a:rPr>
              <a:t>Dąbrówki</a:t>
            </a:r>
            <a:r>
              <a:rPr lang="en-US" sz="1500">
                <a:solidFill>
                  <a:schemeClr val="bg1"/>
                </a:solidFill>
                <a:ea typeface="+mn-lt"/>
                <a:cs typeface="+mn-lt"/>
              </a:rPr>
              <a:t>, jak </a:t>
            </a:r>
            <a:r>
              <a:rPr lang="en-US" sz="1500" err="1">
                <a:solidFill>
                  <a:schemeClr val="bg1"/>
                </a:solidFill>
                <a:ea typeface="+mn-lt"/>
                <a:cs typeface="+mn-lt"/>
              </a:rPr>
              <a:t>i</a:t>
            </a:r>
            <a:r>
              <a:rPr lang="en-US" sz="1500">
                <a:solidFill>
                  <a:schemeClr val="bg1"/>
                </a:solidFill>
                <a:ea typeface="+mn-lt"/>
                <a:cs typeface="+mn-lt"/>
              </a:rPr>
              <a:t> </a:t>
            </a:r>
            <a:r>
              <a:rPr lang="en-US" sz="1500" err="1">
                <a:solidFill>
                  <a:schemeClr val="bg1"/>
                </a:solidFill>
                <a:ea typeface="+mn-lt"/>
                <a:cs typeface="+mn-lt"/>
              </a:rPr>
              <a:t>chrzest</a:t>
            </a:r>
            <a:r>
              <a:rPr lang="en-US" sz="1500">
                <a:solidFill>
                  <a:schemeClr val="bg1"/>
                </a:solidFill>
                <a:ea typeface="+mn-lt"/>
                <a:cs typeface="+mn-lt"/>
              </a:rPr>
              <a:t> </a:t>
            </a:r>
            <a:r>
              <a:rPr lang="en-US" sz="1500" err="1">
                <a:solidFill>
                  <a:schemeClr val="bg1"/>
                </a:solidFill>
                <a:ea typeface="+mn-lt"/>
                <a:cs typeface="+mn-lt"/>
              </a:rPr>
              <a:t>wszystkich</a:t>
            </a:r>
            <a:r>
              <a:rPr lang="en-US" sz="1500">
                <a:solidFill>
                  <a:schemeClr val="bg1"/>
                </a:solidFill>
                <a:ea typeface="+mn-lt"/>
                <a:cs typeface="+mn-lt"/>
              </a:rPr>
              <a:t> </a:t>
            </a:r>
            <a:r>
              <a:rPr lang="en-US" sz="1500" err="1">
                <a:solidFill>
                  <a:schemeClr val="bg1"/>
                </a:solidFill>
                <a:ea typeface="+mn-lt"/>
                <a:cs typeface="+mn-lt"/>
              </a:rPr>
              <a:t>Polaków</a:t>
            </a:r>
            <a:r>
              <a:rPr lang="en-US" sz="1500">
                <a:solidFill>
                  <a:schemeClr val="bg1"/>
                </a:solidFill>
                <a:ea typeface="+mn-lt"/>
                <a:cs typeface="+mn-lt"/>
              </a:rPr>
              <a:t>.</a:t>
            </a:r>
            <a:endParaRPr lang="en-US" sz="1500" i="1">
              <a:solidFill>
                <a:schemeClr val="bg1"/>
              </a:solidFill>
              <a:cs typeface="Calibri"/>
            </a:endParaRPr>
          </a:p>
        </p:txBody>
      </p:sp>
    </p:spTree>
    <p:extLst>
      <p:ext uri="{BB962C8B-B14F-4D97-AF65-F5344CB8AC3E}">
        <p14:creationId xmlns:p14="http://schemas.microsoft.com/office/powerpoint/2010/main" val="2101058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759E-8405-4DF6-A971-DDED5A3926B6}"/>
              </a:ext>
            </a:extLst>
          </p:cNvPr>
          <p:cNvSpPr>
            <a:spLocks noGrp="1"/>
          </p:cNvSpPr>
          <p:nvPr>
            <p:ph type="title"/>
          </p:nvPr>
        </p:nvSpPr>
        <p:spPr>
          <a:xfrm>
            <a:off x="5069940" y="365124"/>
            <a:ext cx="6172200" cy="1828800"/>
          </a:xfrm>
        </p:spPr>
        <p:txBody>
          <a:bodyPr>
            <a:normAutofit/>
          </a:bodyPr>
          <a:lstStyle/>
          <a:p>
            <a:r>
              <a:rPr lang="en-US" b="1" err="1"/>
              <a:t>Roczniki</a:t>
            </a:r>
            <a:r>
              <a:rPr lang="en-US" b="1"/>
              <a:t> </a:t>
            </a:r>
            <a:r>
              <a:rPr lang="en-US" b="1" err="1"/>
              <a:t>Długosza</a:t>
            </a:r>
            <a:br>
              <a:rPr lang="en-US"/>
            </a:br>
            <a:endParaRPr lang="en-US">
              <a:cs typeface="Calibri Light"/>
            </a:endParaRPr>
          </a:p>
          <a:p>
            <a:endParaRPr lang="en-US">
              <a:cs typeface="Calibri Light"/>
            </a:endParaRPr>
          </a:p>
        </p:txBody>
      </p:sp>
      <p:pic>
        <p:nvPicPr>
          <p:cNvPr id="4" name="Picture 4">
            <a:extLst>
              <a:ext uri="{FF2B5EF4-FFF2-40B4-BE49-F238E27FC236}">
                <a16:creationId xmlns:a16="http://schemas.microsoft.com/office/drawing/2014/main" id="{C4AD5D5A-3BEF-462E-A235-A7A7DA150BA8}"/>
              </a:ext>
            </a:extLst>
          </p:cNvPr>
          <p:cNvPicPr>
            <a:picLocks noChangeAspect="1"/>
          </p:cNvPicPr>
          <p:nvPr/>
        </p:nvPicPr>
        <p:blipFill rotWithShape="1">
          <a:blip r:embed="rId2"/>
          <a:srcRect l="9276" r="6156"/>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F84138B9-3DFC-49B1-9813-E5CD6CA9E036}"/>
              </a:ext>
            </a:extLst>
          </p:cNvPr>
          <p:cNvSpPr>
            <a:spLocks noGrp="1"/>
          </p:cNvSpPr>
          <p:nvPr>
            <p:ph idx="1"/>
          </p:nvPr>
        </p:nvSpPr>
        <p:spPr>
          <a:xfrm>
            <a:off x="5069940" y="2322576"/>
            <a:ext cx="6172200" cy="3858768"/>
          </a:xfrm>
        </p:spPr>
        <p:txBody>
          <a:bodyPr vert="horz" lIns="91440" tIns="45720" rIns="91440" bIns="45720" rtlCol="0" anchor="t">
            <a:normAutofit/>
          </a:bodyPr>
          <a:lstStyle/>
          <a:p>
            <a:pPr marL="0" indent="0">
              <a:buNone/>
            </a:pPr>
            <a:r>
              <a:rPr lang="en-US" sz="2400">
                <a:ea typeface="+mn-lt"/>
                <a:cs typeface="+mn-lt"/>
              </a:rPr>
              <a:t>Długosz </a:t>
            </a:r>
            <a:r>
              <a:rPr lang="en-US" sz="2400" err="1">
                <a:ea typeface="+mn-lt"/>
                <a:cs typeface="+mn-lt"/>
              </a:rPr>
              <a:t>ustalił</a:t>
            </a:r>
            <a:r>
              <a:rPr lang="en-US" sz="2400">
                <a:ea typeface="+mn-lt"/>
                <a:cs typeface="+mn-lt"/>
              </a:rPr>
              <a:t> </a:t>
            </a:r>
            <a:r>
              <a:rPr lang="en-US" sz="2400" err="1">
                <a:ea typeface="+mn-lt"/>
                <a:cs typeface="+mn-lt"/>
              </a:rPr>
              <a:t>datę</a:t>
            </a:r>
            <a:r>
              <a:rPr lang="en-US" sz="2400">
                <a:ea typeface="+mn-lt"/>
                <a:cs typeface="+mn-lt"/>
              </a:rPr>
              <a:t> </a:t>
            </a:r>
            <a:r>
              <a:rPr lang="en-US" sz="2400" err="1">
                <a:ea typeface="+mn-lt"/>
                <a:cs typeface="+mn-lt"/>
              </a:rPr>
              <a:t>chrztu</a:t>
            </a:r>
            <a:r>
              <a:rPr lang="en-US" sz="2400">
                <a:ea typeface="+mn-lt"/>
                <a:cs typeface="+mn-lt"/>
              </a:rPr>
              <a:t> Polski </a:t>
            </a:r>
            <a:r>
              <a:rPr lang="en-US" sz="2400" err="1">
                <a:ea typeface="+mn-lt"/>
                <a:cs typeface="+mn-lt"/>
              </a:rPr>
              <a:t>na</a:t>
            </a:r>
            <a:r>
              <a:rPr lang="en-US" sz="2400">
                <a:ea typeface="+mn-lt"/>
                <a:cs typeface="+mn-lt"/>
              </a:rPr>
              <a:t> </a:t>
            </a:r>
            <a:r>
              <a:rPr lang="en-US" sz="2400" err="1">
                <a:ea typeface="+mn-lt"/>
                <a:cs typeface="+mn-lt"/>
              </a:rPr>
              <a:t>rok</a:t>
            </a:r>
            <a:r>
              <a:rPr lang="en-US" sz="2400">
                <a:ea typeface="+mn-lt"/>
                <a:cs typeface="+mn-lt"/>
              </a:rPr>
              <a:t> 965. W </a:t>
            </a:r>
            <a:r>
              <a:rPr lang="en-US" sz="2400" err="1">
                <a:ea typeface="+mn-lt"/>
                <a:cs typeface="+mn-lt"/>
              </a:rPr>
              <a:t>tym</a:t>
            </a:r>
            <a:r>
              <a:rPr lang="en-US" sz="2400">
                <a:ea typeface="+mn-lt"/>
                <a:cs typeface="+mn-lt"/>
              </a:rPr>
              <a:t> </a:t>
            </a:r>
            <a:r>
              <a:rPr lang="en-US" sz="2400" err="1">
                <a:ea typeface="+mn-lt"/>
                <a:cs typeface="+mn-lt"/>
              </a:rPr>
              <a:t>samym</a:t>
            </a:r>
            <a:r>
              <a:rPr lang="en-US" sz="2400">
                <a:ea typeface="+mn-lt"/>
                <a:cs typeface="+mn-lt"/>
              </a:rPr>
              <a:t> </a:t>
            </a:r>
            <a:r>
              <a:rPr lang="en-US" sz="2400" err="1">
                <a:ea typeface="+mn-lt"/>
                <a:cs typeface="+mn-lt"/>
              </a:rPr>
              <a:t>roku</a:t>
            </a:r>
            <a:r>
              <a:rPr lang="en-US" sz="2400">
                <a:ea typeface="+mn-lt"/>
                <a:cs typeface="+mn-lt"/>
              </a:rPr>
              <a:t> </a:t>
            </a:r>
            <a:r>
              <a:rPr lang="en-US" sz="2400" err="1">
                <a:ea typeface="+mn-lt"/>
                <a:cs typeface="+mn-lt"/>
              </a:rPr>
              <a:t>miała</a:t>
            </a:r>
            <a:r>
              <a:rPr lang="en-US" sz="2400">
                <a:ea typeface="+mn-lt"/>
                <a:cs typeface="+mn-lt"/>
              </a:rPr>
              <a:t> </a:t>
            </a:r>
            <a:r>
              <a:rPr lang="en-US" sz="2400" err="1">
                <a:ea typeface="+mn-lt"/>
                <a:cs typeface="+mn-lt"/>
              </a:rPr>
              <a:t>przybyć</a:t>
            </a:r>
            <a:r>
              <a:rPr lang="en-US" sz="2400">
                <a:ea typeface="+mn-lt"/>
                <a:cs typeface="+mn-lt"/>
              </a:rPr>
              <a:t> – </a:t>
            </a:r>
            <a:r>
              <a:rPr lang="en-US" sz="2400" err="1">
                <a:ea typeface="+mn-lt"/>
                <a:cs typeface="+mn-lt"/>
              </a:rPr>
              <a:t>jego</a:t>
            </a:r>
            <a:r>
              <a:rPr lang="en-US" sz="2400">
                <a:ea typeface="+mn-lt"/>
                <a:cs typeface="+mn-lt"/>
              </a:rPr>
              <a:t> </a:t>
            </a:r>
            <a:r>
              <a:rPr lang="en-US" sz="2400" err="1">
                <a:ea typeface="+mn-lt"/>
                <a:cs typeface="+mn-lt"/>
              </a:rPr>
              <a:t>zdaniem</a:t>
            </a:r>
            <a:r>
              <a:rPr lang="en-US" sz="2400">
                <a:ea typeface="+mn-lt"/>
                <a:cs typeface="+mn-lt"/>
              </a:rPr>
              <a:t> – z Czech do Polski Dobrawa. </a:t>
            </a:r>
            <a:r>
              <a:rPr lang="en-US" sz="2400" err="1">
                <a:ea typeface="+mn-lt"/>
                <a:cs typeface="+mn-lt"/>
              </a:rPr>
              <a:t>Warunkiem</a:t>
            </a:r>
            <a:r>
              <a:rPr lang="en-US" sz="2400">
                <a:ea typeface="+mn-lt"/>
                <a:cs typeface="+mn-lt"/>
              </a:rPr>
              <a:t> </a:t>
            </a:r>
            <a:r>
              <a:rPr lang="en-US" sz="2400" err="1">
                <a:ea typeface="+mn-lt"/>
                <a:cs typeface="+mn-lt"/>
              </a:rPr>
              <a:t>małżeństwa</a:t>
            </a:r>
            <a:r>
              <a:rPr lang="en-US" sz="2400">
                <a:ea typeface="+mn-lt"/>
                <a:cs typeface="+mn-lt"/>
              </a:rPr>
              <a:t> </a:t>
            </a:r>
            <a:r>
              <a:rPr lang="en-US" sz="2400" err="1">
                <a:ea typeface="+mn-lt"/>
                <a:cs typeface="+mn-lt"/>
              </a:rPr>
              <a:t>było</a:t>
            </a:r>
            <a:r>
              <a:rPr lang="en-US" sz="2400">
                <a:ea typeface="+mn-lt"/>
                <a:cs typeface="+mn-lt"/>
              </a:rPr>
              <a:t> </a:t>
            </a:r>
            <a:r>
              <a:rPr lang="en-US" sz="2400" err="1">
                <a:ea typeface="+mn-lt"/>
                <a:cs typeface="+mn-lt"/>
              </a:rPr>
              <a:t>nawrócenie</a:t>
            </a:r>
            <a:r>
              <a:rPr lang="en-US" sz="2400">
                <a:ea typeface="+mn-lt"/>
                <a:cs typeface="+mn-lt"/>
              </a:rPr>
              <a:t> </a:t>
            </a:r>
            <a:r>
              <a:rPr lang="en-US" sz="2400" err="1">
                <a:ea typeface="+mn-lt"/>
                <a:cs typeface="+mn-lt"/>
              </a:rPr>
              <a:t>Mieszka</a:t>
            </a:r>
            <a:r>
              <a:rPr lang="en-US" sz="2400">
                <a:ea typeface="+mn-lt"/>
                <a:cs typeface="+mn-lt"/>
              </a:rPr>
              <a:t> (</a:t>
            </a:r>
            <a:r>
              <a:rPr lang="en-US" sz="2400" err="1">
                <a:ea typeface="+mn-lt"/>
                <a:cs typeface="+mn-lt"/>
              </a:rPr>
              <a:t>którego</a:t>
            </a:r>
            <a:r>
              <a:rPr lang="en-US" sz="2400">
                <a:ea typeface="+mn-lt"/>
                <a:cs typeface="+mn-lt"/>
              </a:rPr>
              <a:t> Długosz </a:t>
            </a:r>
            <a:r>
              <a:rPr lang="en-US" sz="2400" err="1">
                <a:ea typeface="+mn-lt"/>
                <a:cs typeface="+mn-lt"/>
              </a:rPr>
              <a:t>zwał</a:t>
            </a:r>
            <a:r>
              <a:rPr lang="en-US" sz="2400">
                <a:ea typeface="+mn-lt"/>
                <a:cs typeface="+mn-lt"/>
              </a:rPr>
              <a:t> </a:t>
            </a:r>
            <a:r>
              <a:rPr lang="en-US" sz="2400" err="1">
                <a:ea typeface="+mn-lt"/>
                <a:cs typeface="+mn-lt"/>
              </a:rPr>
              <a:t>Mieczysławem</a:t>
            </a:r>
            <a:r>
              <a:rPr lang="en-US" sz="2400">
                <a:ea typeface="+mn-lt"/>
                <a:cs typeface="+mn-lt"/>
              </a:rPr>
              <a:t>, </a:t>
            </a:r>
            <a:r>
              <a:rPr lang="en-US" sz="2400" err="1">
                <a:ea typeface="+mn-lt"/>
                <a:cs typeface="+mn-lt"/>
              </a:rPr>
              <a:t>gdyż</a:t>
            </a:r>
            <a:r>
              <a:rPr lang="en-US" sz="2400">
                <a:ea typeface="+mn-lt"/>
                <a:cs typeface="+mn-lt"/>
              </a:rPr>
              <a:t> </a:t>
            </a:r>
            <a:r>
              <a:rPr lang="en-US" sz="2400" err="1">
                <a:ea typeface="+mn-lt"/>
                <a:cs typeface="+mn-lt"/>
              </a:rPr>
              <a:t>twierdził</a:t>
            </a:r>
            <a:r>
              <a:rPr lang="en-US" sz="2400">
                <a:ea typeface="+mn-lt"/>
                <a:cs typeface="+mn-lt"/>
              </a:rPr>
              <a:t>, </a:t>
            </a:r>
            <a:r>
              <a:rPr lang="en-US" sz="2400" err="1">
                <a:ea typeface="+mn-lt"/>
                <a:cs typeface="+mn-lt"/>
              </a:rPr>
              <a:t>że</a:t>
            </a:r>
            <a:r>
              <a:rPr lang="en-US" sz="2400">
                <a:ea typeface="+mn-lt"/>
                <a:cs typeface="+mn-lt"/>
              </a:rPr>
              <a:t> </a:t>
            </a:r>
            <a:r>
              <a:rPr lang="en-US" sz="2400" err="1">
                <a:ea typeface="+mn-lt"/>
                <a:cs typeface="+mn-lt"/>
              </a:rPr>
              <a:t>takie</a:t>
            </a:r>
            <a:r>
              <a:rPr lang="en-US" sz="2400">
                <a:ea typeface="+mn-lt"/>
                <a:cs typeface="+mn-lt"/>
              </a:rPr>
              <a:t> </a:t>
            </a:r>
            <a:r>
              <a:rPr lang="en-US" sz="2400" err="1">
                <a:ea typeface="+mn-lt"/>
                <a:cs typeface="+mn-lt"/>
              </a:rPr>
              <a:t>imię</a:t>
            </a:r>
            <a:r>
              <a:rPr lang="en-US" sz="2400">
                <a:ea typeface="+mn-lt"/>
                <a:cs typeface="+mn-lt"/>
              </a:rPr>
              <a:t> </a:t>
            </a:r>
            <a:r>
              <a:rPr lang="en-US" sz="2400" err="1">
                <a:ea typeface="+mn-lt"/>
                <a:cs typeface="+mn-lt"/>
              </a:rPr>
              <a:t>przyjął</a:t>
            </a:r>
            <a:r>
              <a:rPr lang="en-US" sz="2400">
                <a:ea typeface="+mn-lt"/>
                <a:cs typeface="+mn-lt"/>
              </a:rPr>
              <a:t> </a:t>
            </a:r>
            <a:r>
              <a:rPr lang="en-US" sz="2400" err="1">
                <a:ea typeface="+mn-lt"/>
                <a:cs typeface="+mn-lt"/>
              </a:rPr>
              <a:t>książę</a:t>
            </a:r>
            <a:r>
              <a:rPr lang="en-US" sz="2400">
                <a:ea typeface="+mn-lt"/>
                <a:cs typeface="+mn-lt"/>
              </a:rPr>
              <a:t> </a:t>
            </a:r>
            <a:r>
              <a:rPr lang="en-US" sz="2400" err="1">
                <a:ea typeface="+mn-lt"/>
                <a:cs typeface="+mn-lt"/>
              </a:rPr>
              <a:t>na</a:t>
            </a:r>
            <a:r>
              <a:rPr lang="en-US" sz="2400">
                <a:ea typeface="+mn-lt"/>
                <a:cs typeface="+mn-lt"/>
              </a:rPr>
              <a:t> </a:t>
            </a:r>
            <a:r>
              <a:rPr lang="en-US" sz="2400" err="1">
                <a:ea typeface="+mn-lt"/>
                <a:cs typeface="+mn-lt"/>
              </a:rPr>
              <a:t>chrzcie</a:t>
            </a:r>
            <a:r>
              <a:rPr lang="en-US" sz="2400">
                <a:ea typeface="+mn-lt"/>
                <a:cs typeface="+mn-lt"/>
              </a:rPr>
              <a:t>). W ten </a:t>
            </a:r>
            <a:r>
              <a:rPr lang="en-US" sz="2400" err="1">
                <a:ea typeface="+mn-lt"/>
                <a:cs typeface="+mn-lt"/>
              </a:rPr>
              <a:t>sposób</a:t>
            </a:r>
            <a:r>
              <a:rPr lang="en-US" sz="2400">
                <a:ea typeface="+mn-lt"/>
                <a:cs typeface="+mn-lt"/>
              </a:rPr>
              <a:t> Mieszko </a:t>
            </a:r>
            <a:r>
              <a:rPr lang="en-US" sz="2400" err="1">
                <a:ea typeface="+mn-lt"/>
                <a:cs typeface="+mn-lt"/>
              </a:rPr>
              <a:t>stał</a:t>
            </a:r>
            <a:r>
              <a:rPr lang="en-US" sz="2400">
                <a:ea typeface="+mn-lt"/>
                <a:cs typeface="+mn-lt"/>
              </a:rPr>
              <a:t> </a:t>
            </a:r>
            <a:r>
              <a:rPr lang="en-US" sz="2400" err="1">
                <a:ea typeface="+mn-lt"/>
                <a:cs typeface="+mn-lt"/>
              </a:rPr>
              <a:t>się</a:t>
            </a:r>
            <a:r>
              <a:rPr lang="en-US" sz="2400">
                <a:ea typeface="+mn-lt"/>
                <a:cs typeface="+mn-lt"/>
              </a:rPr>
              <a:t> </a:t>
            </a:r>
            <a:r>
              <a:rPr lang="en-US" sz="2400" err="1">
                <a:ea typeface="+mn-lt"/>
                <a:cs typeface="+mn-lt"/>
              </a:rPr>
              <a:t>chrześcijaninem</a:t>
            </a:r>
            <a:r>
              <a:rPr lang="en-US" sz="2400">
                <a:ea typeface="+mn-lt"/>
                <a:cs typeface="+mn-lt"/>
              </a:rPr>
              <a:t> </a:t>
            </a:r>
            <a:r>
              <a:rPr lang="en-US" sz="2400" err="1">
                <a:ea typeface="+mn-lt"/>
                <a:cs typeface="+mn-lt"/>
              </a:rPr>
              <a:t>i</a:t>
            </a:r>
            <a:r>
              <a:rPr lang="en-US" sz="2400">
                <a:ea typeface="+mn-lt"/>
                <a:cs typeface="+mn-lt"/>
              </a:rPr>
              <a:t> </a:t>
            </a:r>
            <a:r>
              <a:rPr lang="en-US" sz="2400" err="1">
                <a:ea typeface="+mn-lt"/>
                <a:cs typeface="+mn-lt"/>
              </a:rPr>
              <a:t>rozpoczął</a:t>
            </a:r>
            <a:r>
              <a:rPr lang="en-US" sz="2400">
                <a:ea typeface="+mn-lt"/>
                <a:cs typeface="+mn-lt"/>
              </a:rPr>
              <a:t> </a:t>
            </a:r>
            <a:r>
              <a:rPr lang="en-US" sz="2400" err="1">
                <a:ea typeface="+mn-lt"/>
                <a:cs typeface="+mn-lt"/>
              </a:rPr>
              <a:t>wprowadzanie</a:t>
            </a:r>
            <a:r>
              <a:rPr lang="en-US" sz="2400">
                <a:ea typeface="+mn-lt"/>
                <a:cs typeface="+mn-lt"/>
              </a:rPr>
              <a:t> </a:t>
            </a:r>
            <a:r>
              <a:rPr lang="en-US" sz="2400" err="1">
                <a:ea typeface="+mn-lt"/>
                <a:cs typeface="+mn-lt"/>
              </a:rPr>
              <a:t>nowej</a:t>
            </a:r>
            <a:r>
              <a:rPr lang="en-US" sz="2400">
                <a:ea typeface="+mn-lt"/>
                <a:cs typeface="+mn-lt"/>
              </a:rPr>
              <a:t> </a:t>
            </a:r>
            <a:r>
              <a:rPr lang="en-US" sz="2400" err="1">
                <a:ea typeface="+mn-lt"/>
                <a:cs typeface="+mn-lt"/>
              </a:rPr>
              <a:t>wiary</a:t>
            </a:r>
            <a:r>
              <a:rPr lang="en-US" sz="2400">
                <a:ea typeface="+mn-lt"/>
                <a:cs typeface="+mn-lt"/>
              </a:rPr>
              <a:t> w </a:t>
            </a:r>
            <a:r>
              <a:rPr lang="en-US" sz="2400" err="1">
                <a:ea typeface="+mn-lt"/>
                <a:cs typeface="+mn-lt"/>
              </a:rPr>
              <a:t>Polsce</a:t>
            </a:r>
            <a:r>
              <a:rPr lang="en-US" sz="2400">
                <a:ea typeface="+mn-lt"/>
                <a:cs typeface="+mn-lt"/>
              </a:rPr>
              <a:t>. </a:t>
            </a:r>
            <a:r>
              <a:rPr lang="en-US" sz="2400" err="1">
                <a:ea typeface="+mn-lt"/>
                <a:cs typeface="+mn-lt"/>
              </a:rPr>
              <a:t>Jako</a:t>
            </a:r>
            <a:r>
              <a:rPr lang="en-US" sz="2400">
                <a:ea typeface="+mn-lt"/>
                <a:cs typeface="+mn-lt"/>
              </a:rPr>
              <a:t> </a:t>
            </a:r>
            <a:r>
              <a:rPr lang="en-US" sz="2400" err="1">
                <a:ea typeface="+mn-lt"/>
                <a:cs typeface="+mn-lt"/>
              </a:rPr>
              <a:t>miejsce</a:t>
            </a:r>
            <a:r>
              <a:rPr lang="en-US" sz="2400">
                <a:ea typeface="+mn-lt"/>
                <a:cs typeface="+mn-lt"/>
              </a:rPr>
              <a:t> </a:t>
            </a:r>
            <a:r>
              <a:rPr lang="en-US" sz="2400" err="1">
                <a:ea typeface="+mn-lt"/>
                <a:cs typeface="+mn-lt"/>
              </a:rPr>
              <a:t>chrztu</a:t>
            </a:r>
            <a:r>
              <a:rPr lang="en-US" sz="2400">
                <a:ea typeface="+mn-lt"/>
                <a:cs typeface="+mn-lt"/>
              </a:rPr>
              <a:t> Długosz </a:t>
            </a:r>
            <a:r>
              <a:rPr lang="en-US" sz="2400" err="1">
                <a:ea typeface="+mn-lt"/>
                <a:cs typeface="+mn-lt"/>
              </a:rPr>
              <a:t>wskazał</a:t>
            </a:r>
            <a:r>
              <a:rPr lang="en-US" sz="2400">
                <a:ea typeface="+mn-lt"/>
                <a:cs typeface="+mn-lt"/>
              </a:rPr>
              <a:t> Gniezno.</a:t>
            </a:r>
            <a:endParaRPr lang="en-US" sz="2400">
              <a:cs typeface="Calibri" panose="020F0502020204030204"/>
            </a:endParaRPr>
          </a:p>
        </p:txBody>
      </p:sp>
    </p:spTree>
    <p:extLst>
      <p:ext uri="{BB962C8B-B14F-4D97-AF65-F5344CB8AC3E}">
        <p14:creationId xmlns:p14="http://schemas.microsoft.com/office/powerpoint/2010/main" val="24198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92AE-CC3C-4A92-850D-BD79E27307D4}"/>
              </a:ext>
            </a:extLst>
          </p:cNvPr>
          <p:cNvSpPr>
            <a:spLocks noGrp="1"/>
          </p:cNvSpPr>
          <p:nvPr>
            <p:ph type="title"/>
          </p:nvPr>
        </p:nvSpPr>
        <p:spPr>
          <a:xfrm>
            <a:off x="5069940" y="365124"/>
            <a:ext cx="6172200" cy="1828800"/>
          </a:xfrm>
        </p:spPr>
        <p:txBody>
          <a:bodyPr>
            <a:normAutofit/>
          </a:bodyPr>
          <a:lstStyle/>
          <a:p>
            <a:r>
              <a:rPr lang="en-US"/>
              <a:t>Władysław Abraham</a:t>
            </a:r>
          </a:p>
          <a:p>
            <a:endParaRPr lang="en-US">
              <a:cs typeface="Calibri Light"/>
            </a:endParaRPr>
          </a:p>
        </p:txBody>
      </p:sp>
      <p:pic>
        <p:nvPicPr>
          <p:cNvPr id="4" name="Picture 4">
            <a:extLst>
              <a:ext uri="{FF2B5EF4-FFF2-40B4-BE49-F238E27FC236}">
                <a16:creationId xmlns:a16="http://schemas.microsoft.com/office/drawing/2014/main" id="{A374D169-0704-4402-9474-047813E3B35B}"/>
              </a:ext>
            </a:extLst>
          </p:cNvPr>
          <p:cNvPicPr>
            <a:picLocks noChangeAspect="1"/>
          </p:cNvPicPr>
          <p:nvPr/>
        </p:nvPicPr>
        <p:blipFill rotWithShape="1">
          <a:blip r:embed="rId2"/>
          <a:srcRect l="4754" r="1282"/>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3D489405-117E-48CF-B563-29B348F7ACBF}"/>
              </a:ext>
            </a:extLst>
          </p:cNvPr>
          <p:cNvSpPr>
            <a:spLocks noGrp="1"/>
          </p:cNvSpPr>
          <p:nvPr>
            <p:ph idx="1"/>
          </p:nvPr>
        </p:nvSpPr>
        <p:spPr>
          <a:xfrm>
            <a:off x="5069940" y="2322576"/>
            <a:ext cx="6172200" cy="3858768"/>
          </a:xfrm>
        </p:spPr>
        <p:txBody>
          <a:bodyPr vert="horz" lIns="91440" tIns="45720" rIns="91440" bIns="45720" rtlCol="0" anchor="t">
            <a:normAutofit/>
          </a:bodyPr>
          <a:lstStyle/>
          <a:p>
            <a:pPr marL="0" indent="0">
              <a:buNone/>
            </a:pPr>
            <a:r>
              <a:rPr lang="en-US" sz="1700" err="1">
                <a:ea typeface="+mn-lt"/>
                <a:cs typeface="+mn-lt"/>
              </a:rPr>
              <a:t>Ustalając</a:t>
            </a:r>
            <a:r>
              <a:rPr lang="en-US" sz="1700">
                <a:ea typeface="+mn-lt"/>
                <a:cs typeface="+mn-lt"/>
              </a:rPr>
              <a:t> </a:t>
            </a:r>
            <a:r>
              <a:rPr lang="en-US" sz="1700" err="1">
                <a:ea typeface="+mn-lt"/>
                <a:cs typeface="+mn-lt"/>
              </a:rPr>
              <a:t>daty</a:t>
            </a:r>
            <a:r>
              <a:rPr lang="en-US" sz="1700">
                <a:ea typeface="+mn-lt"/>
                <a:cs typeface="+mn-lt"/>
              </a:rPr>
              <a:t> </a:t>
            </a:r>
            <a:r>
              <a:rPr lang="en-US" sz="1700" err="1">
                <a:ea typeface="+mn-lt"/>
                <a:cs typeface="+mn-lt"/>
              </a:rPr>
              <a:t>małżeństwa</a:t>
            </a:r>
            <a:r>
              <a:rPr lang="en-US" sz="1700">
                <a:ea typeface="+mn-lt"/>
                <a:cs typeface="+mn-lt"/>
              </a:rPr>
              <a:t> </a:t>
            </a:r>
            <a:r>
              <a:rPr lang="en-US" sz="1700" err="1">
                <a:ea typeface="+mn-lt"/>
                <a:cs typeface="+mn-lt"/>
              </a:rPr>
              <a:t>i</a:t>
            </a:r>
            <a:r>
              <a:rPr lang="en-US" sz="1700">
                <a:ea typeface="+mn-lt"/>
                <a:cs typeface="+mn-lt"/>
              </a:rPr>
              <a:t> </a:t>
            </a:r>
            <a:r>
              <a:rPr lang="en-US" sz="1700" err="1">
                <a:ea typeface="+mn-lt"/>
                <a:cs typeface="+mn-lt"/>
              </a:rPr>
              <a:t>chrztu</a:t>
            </a:r>
            <a:r>
              <a:rPr lang="en-US" sz="1700">
                <a:ea typeface="+mn-lt"/>
                <a:cs typeface="+mn-lt"/>
              </a:rPr>
              <a:t> Abraham </a:t>
            </a:r>
            <a:r>
              <a:rPr lang="en-US" sz="1700" err="1">
                <a:ea typeface="+mn-lt"/>
                <a:cs typeface="+mn-lt"/>
              </a:rPr>
              <a:t>uznał</a:t>
            </a:r>
            <a:r>
              <a:rPr lang="en-US" sz="1700">
                <a:ea typeface="+mn-lt"/>
                <a:cs typeface="+mn-lt"/>
              </a:rPr>
              <a:t>, </a:t>
            </a:r>
            <a:r>
              <a:rPr lang="en-US" sz="1700" err="1">
                <a:ea typeface="+mn-lt"/>
                <a:cs typeface="+mn-lt"/>
              </a:rPr>
              <a:t>że</a:t>
            </a:r>
            <a:r>
              <a:rPr lang="en-US" sz="1700">
                <a:ea typeface="+mn-lt"/>
                <a:cs typeface="+mn-lt"/>
              </a:rPr>
              <a:t> </a:t>
            </a:r>
            <a:r>
              <a:rPr lang="en-US" sz="1700" err="1">
                <a:ea typeface="+mn-lt"/>
                <a:cs typeface="+mn-lt"/>
              </a:rPr>
              <a:t>najbardziej</a:t>
            </a:r>
            <a:r>
              <a:rPr lang="en-US" sz="1700">
                <a:ea typeface="+mn-lt"/>
                <a:cs typeface="+mn-lt"/>
              </a:rPr>
              <a:t> </a:t>
            </a:r>
            <a:r>
              <a:rPr lang="en-US" sz="1700" err="1">
                <a:ea typeface="+mn-lt"/>
                <a:cs typeface="+mn-lt"/>
              </a:rPr>
              <a:t>wiarygodne</a:t>
            </a:r>
            <a:r>
              <a:rPr lang="en-US" sz="1700">
                <a:ea typeface="+mn-lt"/>
                <a:cs typeface="+mn-lt"/>
              </a:rPr>
              <a:t> </a:t>
            </a:r>
            <a:r>
              <a:rPr lang="en-US" sz="1700" err="1">
                <a:ea typeface="+mn-lt"/>
                <a:cs typeface="+mn-lt"/>
              </a:rPr>
              <a:t>są</a:t>
            </a:r>
            <a:r>
              <a:rPr lang="en-US" sz="1700">
                <a:ea typeface="+mn-lt"/>
                <a:cs typeface="+mn-lt"/>
              </a:rPr>
              <a:t> </a:t>
            </a:r>
            <a:r>
              <a:rPr lang="en-US" sz="1700" err="1">
                <a:ea typeface="+mn-lt"/>
                <a:cs typeface="+mn-lt"/>
              </a:rPr>
              <a:t>dwie</a:t>
            </a:r>
            <a:r>
              <a:rPr lang="en-US" sz="1700">
                <a:ea typeface="+mn-lt"/>
                <a:cs typeface="+mn-lt"/>
              </a:rPr>
              <a:t> </a:t>
            </a:r>
            <a:r>
              <a:rPr lang="en-US" sz="1700" err="1">
                <a:ea typeface="+mn-lt"/>
                <a:cs typeface="+mn-lt"/>
              </a:rPr>
              <a:t>najstarsze</a:t>
            </a:r>
            <a:r>
              <a:rPr lang="en-US" sz="1700">
                <a:ea typeface="+mn-lt"/>
                <a:cs typeface="+mn-lt"/>
              </a:rPr>
              <a:t> – </a:t>
            </a:r>
            <a:r>
              <a:rPr lang="en-US" sz="1700" err="1">
                <a:ea typeface="+mn-lt"/>
                <a:cs typeface="+mn-lt"/>
              </a:rPr>
              <a:t>jego</a:t>
            </a:r>
            <a:r>
              <a:rPr lang="en-US" sz="1700">
                <a:ea typeface="+mn-lt"/>
                <a:cs typeface="+mn-lt"/>
              </a:rPr>
              <a:t> </a:t>
            </a:r>
            <a:r>
              <a:rPr lang="en-US" sz="1700" err="1">
                <a:ea typeface="+mn-lt"/>
                <a:cs typeface="+mn-lt"/>
              </a:rPr>
              <a:t>zdaniem</a:t>
            </a:r>
            <a:r>
              <a:rPr lang="en-US" sz="1700">
                <a:ea typeface="+mn-lt"/>
                <a:cs typeface="+mn-lt"/>
              </a:rPr>
              <a:t> – </a:t>
            </a:r>
            <a:r>
              <a:rPr lang="en-US" sz="1700" err="1">
                <a:ea typeface="+mn-lt"/>
                <a:cs typeface="+mn-lt"/>
              </a:rPr>
              <a:t>datacje</a:t>
            </a:r>
            <a:r>
              <a:rPr lang="en-US" sz="1700">
                <a:ea typeface="+mn-lt"/>
                <a:cs typeface="+mn-lt"/>
              </a:rPr>
              <a:t>, </a:t>
            </a:r>
            <a:r>
              <a:rPr lang="en-US" sz="1700" err="1">
                <a:ea typeface="+mn-lt"/>
                <a:cs typeface="+mn-lt"/>
              </a:rPr>
              <a:t>czyli</a:t>
            </a:r>
            <a:r>
              <a:rPr lang="en-US" sz="1700">
                <a:ea typeface="+mn-lt"/>
                <a:cs typeface="+mn-lt"/>
              </a:rPr>
              <a:t> </a:t>
            </a:r>
            <a:r>
              <a:rPr lang="en-US" sz="1700" i="1" err="1">
                <a:ea typeface="+mn-lt"/>
                <a:cs typeface="+mn-lt"/>
              </a:rPr>
              <a:t>Rocznika</a:t>
            </a:r>
            <a:r>
              <a:rPr lang="en-US" sz="1700" i="1">
                <a:ea typeface="+mn-lt"/>
                <a:cs typeface="+mn-lt"/>
              </a:rPr>
              <a:t> </a:t>
            </a:r>
            <a:r>
              <a:rPr lang="en-US" sz="1700" i="1" err="1">
                <a:ea typeface="+mn-lt"/>
                <a:cs typeface="+mn-lt"/>
              </a:rPr>
              <a:t>dawnego</a:t>
            </a:r>
            <a:r>
              <a:rPr lang="en-US" sz="1700">
                <a:ea typeface="+mn-lt"/>
                <a:cs typeface="+mn-lt"/>
              </a:rPr>
              <a:t> </a:t>
            </a:r>
            <a:r>
              <a:rPr lang="en-US" sz="1700" err="1">
                <a:ea typeface="+mn-lt"/>
                <a:cs typeface="+mn-lt"/>
              </a:rPr>
              <a:t>oraz</a:t>
            </a:r>
            <a:r>
              <a:rPr lang="en-US" sz="1700">
                <a:ea typeface="+mn-lt"/>
                <a:cs typeface="+mn-lt"/>
              </a:rPr>
              <a:t> </a:t>
            </a:r>
            <a:r>
              <a:rPr lang="en-US" sz="1700" i="1" err="1">
                <a:ea typeface="+mn-lt"/>
                <a:cs typeface="+mn-lt"/>
              </a:rPr>
              <a:t>Rocznika</a:t>
            </a:r>
            <a:r>
              <a:rPr lang="en-US" sz="1700" i="1">
                <a:ea typeface="+mn-lt"/>
                <a:cs typeface="+mn-lt"/>
              </a:rPr>
              <a:t> </a:t>
            </a:r>
            <a:r>
              <a:rPr lang="en-US" sz="1700" i="1" err="1">
                <a:ea typeface="+mn-lt"/>
                <a:cs typeface="+mn-lt"/>
              </a:rPr>
              <a:t>kapituły</a:t>
            </a:r>
            <a:r>
              <a:rPr lang="en-US" sz="1700" i="1">
                <a:ea typeface="+mn-lt"/>
                <a:cs typeface="+mn-lt"/>
              </a:rPr>
              <a:t> </a:t>
            </a:r>
            <a:r>
              <a:rPr lang="en-US" sz="1700" i="1" err="1">
                <a:ea typeface="+mn-lt"/>
                <a:cs typeface="+mn-lt"/>
              </a:rPr>
              <a:t>krakowskiej</a:t>
            </a:r>
            <a:r>
              <a:rPr lang="en-US" sz="1700">
                <a:ea typeface="+mn-lt"/>
                <a:cs typeface="+mn-lt"/>
              </a:rPr>
              <a:t>. Oba </a:t>
            </a:r>
            <a:r>
              <a:rPr lang="en-US" sz="1700" err="1">
                <a:ea typeface="+mn-lt"/>
                <a:cs typeface="+mn-lt"/>
              </a:rPr>
              <a:t>roczniki</a:t>
            </a:r>
            <a:r>
              <a:rPr lang="en-US" sz="1700">
                <a:ea typeface="+mn-lt"/>
                <a:cs typeface="+mn-lt"/>
              </a:rPr>
              <a:t>, </a:t>
            </a:r>
            <a:r>
              <a:rPr lang="en-US" sz="1700" err="1">
                <a:ea typeface="+mn-lt"/>
                <a:cs typeface="+mn-lt"/>
              </a:rPr>
              <a:t>według</a:t>
            </a:r>
            <a:r>
              <a:rPr lang="en-US" sz="1700">
                <a:ea typeface="+mn-lt"/>
                <a:cs typeface="+mn-lt"/>
              </a:rPr>
              <a:t> </a:t>
            </a:r>
            <a:r>
              <a:rPr lang="en-US" sz="1700" err="1">
                <a:ea typeface="+mn-lt"/>
                <a:cs typeface="+mn-lt"/>
              </a:rPr>
              <a:t>jego</a:t>
            </a:r>
            <a:r>
              <a:rPr lang="en-US" sz="1700">
                <a:ea typeface="+mn-lt"/>
                <a:cs typeface="+mn-lt"/>
              </a:rPr>
              <a:t> </a:t>
            </a:r>
            <a:r>
              <a:rPr lang="en-US" sz="1700" err="1">
                <a:ea typeface="+mn-lt"/>
                <a:cs typeface="+mn-lt"/>
              </a:rPr>
              <a:t>opinii</a:t>
            </a:r>
            <a:r>
              <a:rPr lang="en-US" sz="1700">
                <a:ea typeface="+mn-lt"/>
                <a:cs typeface="+mn-lt"/>
              </a:rPr>
              <a:t>, </a:t>
            </a:r>
            <a:r>
              <a:rPr lang="en-US" sz="1700" err="1">
                <a:ea typeface="+mn-lt"/>
                <a:cs typeface="+mn-lt"/>
              </a:rPr>
              <a:t>miały</a:t>
            </a:r>
            <a:r>
              <a:rPr lang="en-US" sz="1700">
                <a:ea typeface="+mn-lt"/>
                <a:cs typeface="+mn-lt"/>
              </a:rPr>
              <a:t> </a:t>
            </a:r>
            <a:r>
              <a:rPr lang="en-US" sz="1700" err="1">
                <a:ea typeface="+mn-lt"/>
                <a:cs typeface="+mn-lt"/>
              </a:rPr>
              <a:t>wspólną</a:t>
            </a:r>
            <a:r>
              <a:rPr lang="en-US" sz="1700">
                <a:ea typeface="+mn-lt"/>
                <a:cs typeface="+mn-lt"/>
              </a:rPr>
              <a:t> </a:t>
            </a:r>
            <a:r>
              <a:rPr lang="en-US" sz="1700" err="1">
                <a:ea typeface="+mn-lt"/>
                <a:cs typeface="+mn-lt"/>
              </a:rPr>
              <a:t>podstawę</a:t>
            </a:r>
            <a:r>
              <a:rPr lang="en-US" sz="1700">
                <a:ea typeface="+mn-lt"/>
                <a:cs typeface="+mn-lt"/>
              </a:rPr>
              <a:t>, </a:t>
            </a:r>
            <a:r>
              <a:rPr lang="en-US" sz="1700" err="1">
                <a:ea typeface="+mn-lt"/>
                <a:cs typeface="+mn-lt"/>
              </a:rPr>
              <a:t>którą</a:t>
            </a:r>
            <a:r>
              <a:rPr lang="en-US" sz="1700">
                <a:ea typeface="+mn-lt"/>
                <a:cs typeface="+mn-lt"/>
              </a:rPr>
              <a:t> </a:t>
            </a:r>
            <a:r>
              <a:rPr lang="en-US" sz="1700" err="1">
                <a:ea typeface="+mn-lt"/>
                <a:cs typeface="+mn-lt"/>
              </a:rPr>
              <a:t>była</a:t>
            </a:r>
            <a:r>
              <a:rPr lang="en-US" sz="1700">
                <a:ea typeface="+mn-lt"/>
                <a:cs typeface="+mn-lt"/>
              </a:rPr>
              <a:t> </a:t>
            </a:r>
            <a:r>
              <a:rPr lang="en-US" sz="1700" err="1">
                <a:ea typeface="+mn-lt"/>
                <a:cs typeface="+mn-lt"/>
              </a:rPr>
              <a:t>zaginiona</a:t>
            </a:r>
            <a:r>
              <a:rPr lang="en-US" sz="1700">
                <a:ea typeface="+mn-lt"/>
                <a:cs typeface="+mn-lt"/>
              </a:rPr>
              <a:t> </a:t>
            </a:r>
            <a:r>
              <a:rPr lang="en-US" sz="1700" err="1">
                <a:ea typeface="+mn-lt"/>
                <a:cs typeface="+mn-lt"/>
              </a:rPr>
              <a:t>tablica</a:t>
            </a:r>
            <a:r>
              <a:rPr lang="en-US" sz="1700">
                <a:ea typeface="+mn-lt"/>
                <a:cs typeface="+mn-lt"/>
              </a:rPr>
              <a:t> </a:t>
            </a:r>
            <a:r>
              <a:rPr lang="en-US" sz="1700" err="1">
                <a:ea typeface="+mn-lt"/>
                <a:cs typeface="+mn-lt"/>
              </a:rPr>
              <a:t>paschalna</a:t>
            </a:r>
            <a:r>
              <a:rPr lang="en-US" sz="1700">
                <a:ea typeface="+mn-lt"/>
                <a:cs typeface="+mn-lt"/>
              </a:rPr>
              <a:t>, a </a:t>
            </a:r>
            <a:r>
              <a:rPr lang="en-US" sz="1700" err="1">
                <a:ea typeface="+mn-lt"/>
                <a:cs typeface="+mn-lt"/>
              </a:rPr>
              <a:t>autor</a:t>
            </a:r>
            <a:r>
              <a:rPr lang="en-US" sz="1700">
                <a:ea typeface="+mn-lt"/>
                <a:cs typeface="+mn-lt"/>
              </a:rPr>
              <a:t> </a:t>
            </a:r>
            <a:r>
              <a:rPr lang="en-US" sz="1700" i="1" err="1">
                <a:ea typeface="+mn-lt"/>
                <a:cs typeface="+mn-lt"/>
              </a:rPr>
              <a:t>Rocznika</a:t>
            </a:r>
            <a:r>
              <a:rPr lang="en-US" sz="1700" i="1">
                <a:ea typeface="+mn-lt"/>
                <a:cs typeface="+mn-lt"/>
              </a:rPr>
              <a:t> </a:t>
            </a:r>
            <a:r>
              <a:rPr lang="en-US" sz="1700" i="1" err="1">
                <a:ea typeface="+mn-lt"/>
                <a:cs typeface="+mn-lt"/>
              </a:rPr>
              <a:t>dawnego</a:t>
            </a:r>
            <a:r>
              <a:rPr lang="en-US" sz="1700">
                <a:ea typeface="+mn-lt"/>
                <a:cs typeface="+mn-lt"/>
              </a:rPr>
              <a:t> </a:t>
            </a:r>
            <a:r>
              <a:rPr lang="en-US" sz="1700" err="1">
                <a:ea typeface="+mn-lt"/>
                <a:cs typeface="+mn-lt"/>
              </a:rPr>
              <a:t>pomylił</a:t>
            </a:r>
            <a:r>
              <a:rPr lang="en-US" sz="1700">
                <a:ea typeface="+mn-lt"/>
                <a:cs typeface="+mn-lt"/>
              </a:rPr>
              <a:t> </a:t>
            </a:r>
            <a:r>
              <a:rPr lang="en-US" sz="1700" err="1">
                <a:ea typeface="+mn-lt"/>
                <a:cs typeface="+mn-lt"/>
              </a:rPr>
              <a:t>się</a:t>
            </a:r>
            <a:r>
              <a:rPr lang="en-US" sz="1700">
                <a:ea typeface="+mn-lt"/>
                <a:cs typeface="+mn-lt"/>
              </a:rPr>
              <a:t> </a:t>
            </a:r>
            <a:r>
              <a:rPr lang="en-US" sz="1700" err="1">
                <a:ea typeface="+mn-lt"/>
                <a:cs typeface="+mn-lt"/>
              </a:rPr>
              <a:t>przy</a:t>
            </a:r>
            <a:r>
              <a:rPr lang="en-US" sz="1700">
                <a:ea typeface="+mn-lt"/>
                <a:cs typeface="+mn-lt"/>
              </a:rPr>
              <a:t> </a:t>
            </a:r>
            <a:r>
              <a:rPr lang="en-US" sz="1700" err="1">
                <a:ea typeface="+mn-lt"/>
                <a:cs typeface="+mn-lt"/>
              </a:rPr>
              <a:t>przepisywaniu</a:t>
            </a:r>
            <a:r>
              <a:rPr lang="en-US" sz="1700">
                <a:ea typeface="+mn-lt"/>
                <a:cs typeface="+mn-lt"/>
              </a:rPr>
              <a:t> </a:t>
            </a:r>
            <a:r>
              <a:rPr lang="en-US" sz="1700" err="1">
                <a:ea typeface="+mn-lt"/>
                <a:cs typeface="+mn-lt"/>
              </a:rPr>
              <a:t>dat</a:t>
            </a:r>
            <a:r>
              <a:rPr lang="en-US" sz="1700">
                <a:ea typeface="+mn-lt"/>
                <a:cs typeface="+mn-lt"/>
              </a:rPr>
              <a:t> z </a:t>
            </a:r>
            <a:r>
              <a:rPr lang="en-US" sz="1700" err="1">
                <a:ea typeface="+mn-lt"/>
                <a:cs typeface="+mn-lt"/>
              </a:rPr>
              <a:t>tablicy</a:t>
            </a:r>
            <a:r>
              <a:rPr lang="en-US" sz="1700">
                <a:ea typeface="+mn-lt"/>
                <a:cs typeface="+mn-lt"/>
              </a:rPr>
              <a:t>, co </a:t>
            </a:r>
            <a:r>
              <a:rPr lang="en-US" sz="1700" err="1">
                <a:ea typeface="+mn-lt"/>
                <a:cs typeface="+mn-lt"/>
              </a:rPr>
              <a:t>później</a:t>
            </a:r>
            <a:r>
              <a:rPr lang="en-US" sz="1700">
                <a:ea typeface="+mn-lt"/>
                <a:cs typeface="+mn-lt"/>
              </a:rPr>
              <a:t> </a:t>
            </a:r>
            <a:r>
              <a:rPr lang="en-US" sz="1700" err="1">
                <a:ea typeface="+mn-lt"/>
                <a:cs typeface="+mn-lt"/>
              </a:rPr>
              <a:t>poprawiono</a:t>
            </a:r>
            <a:r>
              <a:rPr lang="en-US" sz="1700">
                <a:ea typeface="+mn-lt"/>
                <a:cs typeface="+mn-lt"/>
              </a:rPr>
              <a:t> </a:t>
            </a:r>
            <a:r>
              <a:rPr lang="en-US" sz="1700" err="1">
                <a:ea typeface="+mn-lt"/>
                <a:cs typeface="+mn-lt"/>
              </a:rPr>
              <a:t>przy</a:t>
            </a:r>
            <a:r>
              <a:rPr lang="en-US" sz="1700">
                <a:ea typeface="+mn-lt"/>
                <a:cs typeface="+mn-lt"/>
              </a:rPr>
              <a:t> </a:t>
            </a:r>
            <a:r>
              <a:rPr lang="en-US" sz="1700" err="1">
                <a:ea typeface="+mn-lt"/>
                <a:cs typeface="+mn-lt"/>
              </a:rPr>
              <a:t>redagowaniu</a:t>
            </a:r>
            <a:r>
              <a:rPr lang="en-US" sz="1700">
                <a:ea typeface="+mn-lt"/>
                <a:cs typeface="+mn-lt"/>
              </a:rPr>
              <a:t> </a:t>
            </a:r>
            <a:r>
              <a:rPr lang="en-US" sz="1700" i="1" err="1">
                <a:ea typeface="+mn-lt"/>
                <a:cs typeface="+mn-lt"/>
              </a:rPr>
              <a:t>Rocznika</a:t>
            </a:r>
            <a:r>
              <a:rPr lang="en-US" sz="1700" i="1">
                <a:ea typeface="+mn-lt"/>
                <a:cs typeface="+mn-lt"/>
              </a:rPr>
              <a:t> </a:t>
            </a:r>
            <a:r>
              <a:rPr lang="en-US" sz="1700" i="1" err="1">
                <a:ea typeface="+mn-lt"/>
                <a:cs typeface="+mn-lt"/>
              </a:rPr>
              <a:t>kapituły</a:t>
            </a:r>
            <a:r>
              <a:rPr lang="en-US" sz="1700" i="1">
                <a:ea typeface="+mn-lt"/>
                <a:cs typeface="+mn-lt"/>
              </a:rPr>
              <a:t> krakowskiej</a:t>
            </a:r>
            <a:r>
              <a:rPr lang="en-US" sz="1700">
                <a:ea typeface="+mn-lt"/>
                <a:cs typeface="+mn-lt"/>
              </a:rPr>
              <a:t>. </a:t>
            </a:r>
            <a:r>
              <a:rPr lang="en-US" sz="1700" i="1">
                <a:ea typeface="+mn-lt"/>
                <a:cs typeface="+mn-lt"/>
              </a:rPr>
              <a:t> </a:t>
            </a:r>
            <a:r>
              <a:rPr lang="en-US" sz="1700" i="1" err="1">
                <a:ea typeface="+mn-lt"/>
                <a:cs typeface="+mn-lt"/>
              </a:rPr>
              <a:t>Prawdopodobnie</a:t>
            </a:r>
            <a:r>
              <a:rPr lang="en-US" sz="1700" i="1">
                <a:ea typeface="+mn-lt"/>
                <a:cs typeface="+mn-lt"/>
              </a:rPr>
              <a:t> </a:t>
            </a:r>
            <a:r>
              <a:rPr lang="en-US" sz="1700" i="1" err="1">
                <a:ea typeface="+mn-lt"/>
                <a:cs typeface="+mn-lt"/>
              </a:rPr>
              <a:t>zapiski</a:t>
            </a:r>
            <a:r>
              <a:rPr lang="en-US" sz="1700" i="1">
                <a:ea typeface="+mn-lt"/>
                <a:cs typeface="+mn-lt"/>
              </a:rPr>
              <a:t> </a:t>
            </a:r>
            <a:r>
              <a:rPr lang="en-US" sz="1700" i="1" err="1">
                <a:ea typeface="+mn-lt"/>
                <a:cs typeface="+mn-lt"/>
              </a:rPr>
              <a:t>te</a:t>
            </a:r>
            <a:r>
              <a:rPr lang="en-US" sz="1700" i="1">
                <a:ea typeface="+mn-lt"/>
                <a:cs typeface="+mn-lt"/>
              </a:rPr>
              <a:t>, jak </a:t>
            </a:r>
            <a:r>
              <a:rPr lang="en-US" sz="1700" i="1" err="1">
                <a:ea typeface="+mn-lt"/>
                <a:cs typeface="+mn-lt"/>
              </a:rPr>
              <a:t>słusznie</a:t>
            </a:r>
            <a:r>
              <a:rPr lang="en-US" sz="1700" i="1">
                <a:ea typeface="+mn-lt"/>
                <a:cs typeface="+mn-lt"/>
              </a:rPr>
              <a:t> </a:t>
            </a:r>
            <a:r>
              <a:rPr lang="en-US" sz="1700" i="1" err="1">
                <a:ea typeface="+mn-lt"/>
                <a:cs typeface="+mn-lt"/>
              </a:rPr>
              <a:t>zauważano</a:t>
            </a:r>
            <a:r>
              <a:rPr lang="en-US" sz="1700" i="1">
                <a:ea typeface="+mn-lt"/>
                <a:cs typeface="+mn-lt"/>
              </a:rPr>
              <a:t>, </a:t>
            </a:r>
            <a:r>
              <a:rPr lang="en-US" sz="1700" i="1" err="1">
                <a:ea typeface="+mn-lt"/>
                <a:cs typeface="+mn-lt"/>
              </a:rPr>
              <a:t>zostały</a:t>
            </a:r>
            <a:r>
              <a:rPr lang="en-US" sz="1700" i="1">
                <a:ea typeface="+mn-lt"/>
                <a:cs typeface="+mn-lt"/>
              </a:rPr>
              <a:t> </a:t>
            </a:r>
            <a:r>
              <a:rPr lang="en-US" sz="1700" i="1" err="1">
                <a:ea typeface="+mn-lt"/>
                <a:cs typeface="+mn-lt"/>
              </a:rPr>
              <a:t>spisane</a:t>
            </a:r>
            <a:r>
              <a:rPr lang="en-US" sz="1700" i="1">
                <a:ea typeface="+mn-lt"/>
                <a:cs typeface="+mn-lt"/>
              </a:rPr>
              <a:t> z </a:t>
            </a:r>
            <a:r>
              <a:rPr lang="en-US" sz="1700" i="1" err="1">
                <a:ea typeface="+mn-lt"/>
                <a:cs typeface="+mn-lt"/>
              </a:rPr>
              <a:t>pamięci</a:t>
            </a:r>
            <a:r>
              <a:rPr lang="en-US" sz="1700" i="1">
                <a:ea typeface="+mn-lt"/>
                <a:cs typeface="+mn-lt"/>
              </a:rPr>
              <a:t>, </a:t>
            </a:r>
            <a:r>
              <a:rPr lang="en-US" sz="1700" i="1" err="1">
                <a:ea typeface="+mn-lt"/>
                <a:cs typeface="+mn-lt"/>
              </a:rPr>
              <a:t>na</a:t>
            </a:r>
            <a:r>
              <a:rPr lang="en-US" sz="1700" i="1">
                <a:ea typeface="+mn-lt"/>
                <a:cs typeface="+mn-lt"/>
              </a:rPr>
              <a:t> </a:t>
            </a:r>
            <a:r>
              <a:rPr lang="en-US" sz="1700" i="1" err="1">
                <a:ea typeface="+mn-lt"/>
                <a:cs typeface="+mn-lt"/>
              </a:rPr>
              <a:t>tablicy</a:t>
            </a:r>
            <a:r>
              <a:rPr lang="en-US" sz="1700" i="1">
                <a:ea typeface="+mn-lt"/>
                <a:cs typeface="+mn-lt"/>
              </a:rPr>
              <a:t> </a:t>
            </a:r>
            <a:r>
              <a:rPr lang="en-US" sz="1700" i="1" err="1">
                <a:ea typeface="+mn-lt"/>
                <a:cs typeface="+mn-lt"/>
              </a:rPr>
              <a:t>paschalnej</a:t>
            </a:r>
            <a:r>
              <a:rPr lang="en-US" sz="1700" i="1">
                <a:ea typeface="+mn-lt"/>
                <a:cs typeface="+mn-lt"/>
              </a:rPr>
              <a:t>, </a:t>
            </a:r>
            <a:r>
              <a:rPr lang="en-US" sz="1700" i="1" err="1">
                <a:ea typeface="+mn-lt"/>
                <a:cs typeface="+mn-lt"/>
              </a:rPr>
              <a:t>skąd</a:t>
            </a:r>
            <a:r>
              <a:rPr lang="en-US" sz="1700" i="1">
                <a:ea typeface="+mn-lt"/>
                <a:cs typeface="+mn-lt"/>
              </a:rPr>
              <a:t> </a:t>
            </a:r>
            <a:r>
              <a:rPr lang="en-US" sz="1700" i="1" err="1">
                <a:ea typeface="+mn-lt"/>
                <a:cs typeface="+mn-lt"/>
              </a:rPr>
              <a:t>przy</a:t>
            </a:r>
            <a:r>
              <a:rPr lang="en-US" sz="1700" i="1">
                <a:ea typeface="+mn-lt"/>
                <a:cs typeface="+mn-lt"/>
              </a:rPr>
              <a:t> </a:t>
            </a:r>
            <a:r>
              <a:rPr lang="en-US" sz="1700" i="1" err="1">
                <a:ea typeface="+mn-lt"/>
                <a:cs typeface="+mn-lt"/>
              </a:rPr>
              <a:t>odpisywaniu</a:t>
            </a:r>
            <a:r>
              <a:rPr lang="en-US" sz="1700" i="1">
                <a:ea typeface="+mn-lt"/>
                <a:cs typeface="+mn-lt"/>
              </a:rPr>
              <a:t> </a:t>
            </a:r>
            <a:r>
              <a:rPr lang="en-US" sz="1700" i="1" err="1">
                <a:ea typeface="+mn-lt"/>
                <a:cs typeface="+mn-lt"/>
              </a:rPr>
              <a:t>daty</a:t>
            </a:r>
            <a:r>
              <a:rPr lang="en-US" sz="1700" i="1">
                <a:ea typeface="+mn-lt"/>
                <a:cs typeface="+mn-lt"/>
              </a:rPr>
              <a:t> o </a:t>
            </a:r>
            <a:r>
              <a:rPr lang="en-US" sz="1700" i="1" err="1">
                <a:ea typeface="+mn-lt"/>
                <a:cs typeface="+mn-lt"/>
              </a:rPr>
              <a:t>rok</a:t>
            </a:r>
            <a:r>
              <a:rPr lang="en-US" sz="1700" i="1">
                <a:ea typeface="+mn-lt"/>
                <a:cs typeface="+mn-lt"/>
              </a:rPr>
              <a:t> </a:t>
            </a:r>
            <a:r>
              <a:rPr lang="en-US" sz="1700" i="1" err="1">
                <a:ea typeface="+mn-lt"/>
                <a:cs typeface="+mn-lt"/>
              </a:rPr>
              <a:t>zostały</a:t>
            </a:r>
            <a:r>
              <a:rPr lang="en-US" sz="1700" i="1">
                <a:ea typeface="+mn-lt"/>
                <a:cs typeface="+mn-lt"/>
              </a:rPr>
              <a:t> </a:t>
            </a:r>
            <a:r>
              <a:rPr lang="en-US" sz="1700" i="1" err="1">
                <a:ea typeface="+mn-lt"/>
                <a:cs typeface="+mn-lt"/>
              </a:rPr>
              <a:t>posunięte</a:t>
            </a:r>
            <a:r>
              <a:rPr lang="en-US" sz="1700" i="1">
                <a:ea typeface="+mn-lt"/>
                <a:cs typeface="+mn-lt"/>
              </a:rPr>
              <a:t>. </a:t>
            </a:r>
            <a:r>
              <a:rPr lang="en-US" sz="1700" i="1" err="1">
                <a:ea typeface="+mn-lt"/>
                <a:cs typeface="+mn-lt"/>
              </a:rPr>
              <a:t>Datą</a:t>
            </a:r>
            <a:r>
              <a:rPr lang="en-US" sz="1700" i="1">
                <a:ea typeface="+mn-lt"/>
                <a:cs typeface="+mn-lt"/>
              </a:rPr>
              <a:t> </a:t>
            </a:r>
            <a:r>
              <a:rPr lang="en-US" sz="1700" i="1" err="1">
                <a:ea typeface="+mn-lt"/>
                <a:cs typeface="+mn-lt"/>
              </a:rPr>
              <a:t>więc</a:t>
            </a:r>
            <a:r>
              <a:rPr lang="en-US" sz="1700" i="1">
                <a:ea typeface="+mn-lt"/>
                <a:cs typeface="+mn-lt"/>
              </a:rPr>
              <a:t> </a:t>
            </a:r>
            <a:r>
              <a:rPr lang="en-US" sz="1700" i="1" err="1">
                <a:ea typeface="+mn-lt"/>
                <a:cs typeface="+mn-lt"/>
              </a:rPr>
              <a:t>chrztu</a:t>
            </a:r>
            <a:r>
              <a:rPr lang="en-US" sz="1700" i="1">
                <a:ea typeface="+mn-lt"/>
                <a:cs typeface="+mn-lt"/>
              </a:rPr>
              <a:t> </a:t>
            </a:r>
            <a:r>
              <a:rPr lang="en-US" sz="1700" i="1" err="1">
                <a:ea typeface="+mn-lt"/>
                <a:cs typeface="+mn-lt"/>
              </a:rPr>
              <a:t>Mieszka</a:t>
            </a:r>
            <a:r>
              <a:rPr lang="en-US" sz="1700" i="1">
                <a:ea typeface="+mn-lt"/>
                <a:cs typeface="+mn-lt"/>
              </a:rPr>
              <a:t> </a:t>
            </a:r>
            <a:r>
              <a:rPr lang="en-US" sz="1700" i="1" err="1">
                <a:ea typeface="+mn-lt"/>
                <a:cs typeface="+mn-lt"/>
              </a:rPr>
              <a:t>byłby</a:t>
            </a:r>
            <a:r>
              <a:rPr lang="en-US" sz="1700" i="1">
                <a:ea typeface="+mn-lt"/>
                <a:cs typeface="+mn-lt"/>
              </a:rPr>
              <a:t> r. 966</a:t>
            </a:r>
            <a:endParaRPr lang="en-US" sz="1700">
              <a:cs typeface="Calibri" panose="020F0502020204030204"/>
            </a:endParaRPr>
          </a:p>
        </p:txBody>
      </p:sp>
    </p:spTree>
    <p:extLst>
      <p:ext uri="{BB962C8B-B14F-4D97-AF65-F5344CB8AC3E}">
        <p14:creationId xmlns:p14="http://schemas.microsoft.com/office/powerpoint/2010/main" val="1274005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budynek, zewnętrzne, rzeźba, sarkofag&#10;&#10;Opis wygenerowany automatycznie">
            <a:extLst>
              <a:ext uri="{FF2B5EF4-FFF2-40B4-BE49-F238E27FC236}">
                <a16:creationId xmlns:a16="http://schemas.microsoft.com/office/drawing/2014/main" id="{03B6E3D2-3A9D-4C17-94AC-09B5CF3802E9}"/>
              </a:ext>
            </a:extLst>
          </p:cNvPr>
          <p:cNvPicPr>
            <a:picLocks noChangeAspect="1"/>
          </p:cNvPicPr>
          <p:nvPr/>
        </p:nvPicPr>
        <p:blipFill rotWithShape="1">
          <a:blip r:embed="rId2">
            <a:alphaModFix amt="35000"/>
          </a:blip>
          <a:srcRect b="12109"/>
          <a:stretch/>
        </p:blipFill>
        <p:spPr>
          <a:xfrm>
            <a:off x="20" y="1"/>
            <a:ext cx="12191980" cy="6857999"/>
          </a:xfrm>
          <a:prstGeom prst="rect">
            <a:avLst/>
          </a:prstGeom>
        </p:spPr>
      </p:pic>
      <p:sp>
        <p:nvSpPr>
          <p:cNvPr id="2" name="Tytuł 1">
            <a:extLst>
              <a:ext uri="{FF2B5EF4-FFF2-40B4-BE49-F238E27FC236}">
                <a16:creationId xmlns:a16="http://schemas.microsoft.com/office/drawing/2014/main" id="{043F6562-B16B-4A3E-8B7D-1D44F69709A6}"/>
              </a:ext>
            </a:extLst>
          </p:cNvPr>
          <p:cNvSpPr>
            <a:spLocks noGrp="1"/>
          </p:cNvSpPr>
          <p:nvPr>
            <p:ph type="title"/>
          </p:nvPr>
        </p:nvSpPr>
        <p:spPr>
          <a:xfrm>
            <a:off x="838201" y="1065862"/>
            <a:ext cx="3313164" cy="4726276"/>
          </a:xfrm>
        </p:spPr>
        <p:txBody>
          <a:bodyPr>
            <a:normAutofit/>
          </a:bodyPr>
          <a:lstStyle/>
          <a:p>
            <a:pPr algn="r"/>
            <a:r>
              <a:rPr lang="pl-PL" sz="4000">
                <a:solidFill>
                  <a:srgbClr val="FFFFFF"/>
                </a:solidFill>
                <a:cs typeface="Calibri Light"/>
              </a:rPr>
              <a:t>Znaczenie Chrztu Polski</a:t>
            </a:r>
            <a:endParaRPr lang="pl-PL" sz="4000">
              <a:solidFill>
                <a:srgbClr val="FFFFFF"/>
              </a:solidFill>
            </a:endParaRPr>
          </a:p>
        </p:txBody>
      </p:sp>
      <p:cxnSp>
        <p:nvCxnSpPr>
          <p:cNvPr id="7"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A2685C69-B696-4711-82C1-1A9F5388D5DE}"/>
              </a:ext>
            </a:extLst>
          </p:cNvPr>
          <p:cNvSpPr>
            <a:spLocks noGrp="1"/>
          </p:cNvSpPr>
          <p:nvPr>
            <p:ph idx="1"/>
          </p:nvPr>
        </p:nvSpPr>
        <p:spPr>
          <a:xfrm>
            <a:off x="5155379" y="1065862"/>
            <a:ext cx="5744685" cy="4726276"/>
          </a:xfrm>
        </p:spPr>
        <p:txBody>
          <a:bodyPr vert="horz" lIns="91440" tIns="45720" rIns="91440" bIns="45720" rtlCol="0" anchor="ctr">
            <a:normAutofit/>
          </a:bodyPr>
          <a:lstStyle/>
          <a:p>
            <a:r>
              <a:rPr lang="pl-PL" sz="2000">
                <a:solidFill>
                  <a:srgbClr val="FFFFFF"/>
                </a:solidFill>
                <a:ea typeface="+mn-lt"/>
                <a:cs typeface="+mn-lt"/>
              </a:rPr>
              <a:t>Chrzest przyjęty przez księcia Polan Mieszka I rozpoczął chrystianizację ziem </a:t>
            </a:r>
            <a:r>
              <a:rPr lang="pl-PL" sz="2000" b="1">
                <a:solidFill>
                  <a:srgbClr val="FFFFFF"/>
                </a:solidFill>
                <a:ea typeface="+mn-lt"/>
                <a:cs typeface="+mn-lt"/>
              </a:rPr>
              <a:t>polskich.</a:t>
            </a:r>
            <a:endParaRPr lang="pl-PL" sz="2000">
              <a:solidFill>
                <a:srgbClr val="FFFFFF"/>
              </a:solidFill>
              <a:ea typeface="+mn-lt"/>
              <a:cs typeface="+mn-lt"/>
            </a:endParaRPr>
          </a:p>
          <a:p>
            <a:r>
              <a:rPr lang="pl-PL" sz="2000">
                <a:solidFill>
                  <a:srgbClr val="FFFFFF"/>
                </a:solidFill>
                <a:ea typeface="+mn-lt"/>
                <a:cs typeface="+mn-lt"/>
              </a:rPr>
              <a:t>Uważa się go również za symboliczne wydarzenie, które było początkiem państwa </a:t>
            </a:r>
            <a:r>
              <a:rPr lang="pl-PL" sz="2000" b="1">
                <a:solidFill>
                  <a:srgbClr val="FFFFFF"/>
                </a:solidFill>
                <a:ea typeface="+mn-lt"/>
                <a:cs typeface="+mn-lt"/>
              </a:rPr>
              <a:t>polskiego</a:t>
            </a:r>
            <a:r>
              <a:rPr lang="pl-PL" sz="2000">
                <a:solidFill>
                  <a:srgbClr val="FFFFFF"/>
                </a:solidFill>
                <a:ea typeface="+mn-lt"/>
                <a:cs typeface="+mn-lt"/>
              </a:rPr>
              <a:t> i </a:t>
            </a:r>
            <a:r>
              <a:rPr lang="pl-PL" sz="2000" b="1">
                <a:solidFill>
                  <a:srgbClr val="FFFFFF"/>
                </a:solidFill>
                <a:ea typeface="+mn-lt"/>
                <a:cs typeface="+mn-lt"/>
              </a:rPr>
              <a:t>polskiego</a:t>
            </a:r>
            <a:r>
              <a:rPr lang="pl-PL" sz="2000">
                <a:solidFill>
                  <a:srgbClr val="FFFFFF"/>
                </a:solidFill>
                <a:ea typeface="+mn-lt"/>
                <a:cs typeface="+mn-lt"/>
              </a:rPr>
              <a:t> Kościoła katolickiego.</a:t>
            </a:r>
            <a:endParaRPr lang="pl-PL" sz="2000">
              <a:solidFill>
                <a:srgbClr val="FFFFFF"/>
              </a:solidFill>
              <a:cs typeface="Calibri"/>
            </a:endParaRPr>
          </a:p>
        </p:txBody>
      </p:sp>
    </p:spTree>
    <p:extLst>
      <p:ext uri="{BB962C8B-B14F-4D97-AF65-F5344CB8AC3E}">
        <p14:creationId xmlns:p14="http://schemas.microsoft.com/office/powerpoint/2010/main" val="3282442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budynek, rzeźba&#10;&#10;Opis wygenerowany automatycznie">
            <a:extLst>
              <a:ext uri="{FF2B5EF4-FFF2-40B4-BE49-F238E27FC236}">
                <a16:creationId xmlns:a16="http://schemas.microsoft.com/office/drawing/2014/main" id="{9ED4C4CB-F2DF-43E3-91EE-CC1CA99DCAAE}"/>
              </a:ext>
            </a:extLst>
          </p:cNvPr>
          <p:cNvPicPr>
            <a:picLocks noChangeAspect="1"/>
          </p:cNvPicPr>
          <p:nvPr/>
        </p:nvPicPr>
        <p:blipFill rotWithShape="1">
          <a:blip r:embed="rId2"/>
          <a:srcRect t="543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FF47706-C97A-4022-A43D-5D8915D4A895}"/>
              </a:ext>
            </a:extLst>
          </p:cNvPr>
          <p:cNvSpPr>
            <a:spLocks noGrp="1"/>
          </p:cNvSpPr>
          <p:nvPr>
            <p:ph type="title"/>
          </p:nvPr>
        </p:nvSpPr>
        <p:spPr>
          <a:xfrm>
            <a:off x="7531610" y="365125"/>
            <a:ext cx="3822189" cy="1899912"/>
          </a:xfrm>
        </p:spPr>
        <p:txBody>
          <a:bodyPr>
            <a:normAutofit/>
          </a:bodyPr>
          <a:lstStyle/>
          <a:p>
            <a:r>
              <a:rPr lang="pl-PL" sz="4000">
                <a:cs typeface="Calibri Light"/>
              </a:rPr>
              <a:t>Skutki religijne po chrzcie Polski</a:t>
            </a:r>
            <a:endParaRPr lang="pl-PL" sz="4000"/>
          </a:p>
        </p:txBody>
      </p:sp>
      <p:sp>
        <p:nvSpPr>
          <p:cNvPr id="3" name="Symbol zastępczy zawartości 2">
            <a:extLst>
              <a:ext uri="{FF2B5EF4-FFF2-40B4-BE49-F238E27FC236}">
                <a16:creationId xmlns:a16="http://schemas.microsoft.com/office/drawing/2014/main" id="{60957997-9229-4211-A2E7-AFC98C96F9F6}"/>
              </a:ext>
            </a:extLst>
          </p:cNvPr>
          <p:cNvSpPr>
            <a:spLocks noGrp="1"/>
          </p:cNvSpPr>
          <p:nvPr>
            <p:ph idx="1"/>
          </p:nvPr>
        </p:nvSpPr>
        <p:spPr>
          <a:xfrm>
            <a:off x="7531610" y="2434201"/>
            <a:ext cx="3822189" cy="3742762"/>
          </a:xfrm>
        </p:spPr>
        <p:txBody>
          <a:bodyPr vert="horz" lIns="91440" tIns="45720" rIns="91440" bIns="45720" rtlCol="0" anchor="t">
            <a:normAutofit/>
          </a:bodyPr>
          <a:lstStyle/>
          <a:p>
            <a:pPr marL="0" indent="0">
              <a:buNone/>
            </a:pPr>
            <a:r>
              <a:rPr lang="pl-PL" sz="1300">
                <a:ea typeface="+mn-lt"/>
                <a:cs typeface="+mn-lt"/>
              </a:rPr>
              <a:t>Po przyjęciu chrztu:</a:t>
            </a:r>
            <a:endParaRPr lang="en-US"/>
          </a:p>
          <a:p>
            <a:r>
              <a:rPr lang="pl-PL" sz="1300">
                <a:ea typeface="+mn-lt"/>
                <a:cs typeface="+mn-lt"/>
              </a:rPr>
              <a:t>biskupi zaczęli sprawować bardzo ważne stanowiska w państwie Polan</a:t>
            </a:r>
            <a:endParaRPr lang="pl-PL" sz="1300">
              <a:cs typeface="Calibri" panose="020F0502020204030204"/>
            </a:endParaRPr>
          </a:p>
          <a:p>
            <a:r>
              <a:rPr lang="pl-PL" sz="1300">
                <a:ea typeface="+mn-lt"/>
                <a:cs typeface="+mn-lt"/>
              </a:rPr>
              <a:t>utworzono biskupstwa, np. w roku 968 powstało biskupstwo w Poznaniu</a:t>
            </a:r>
            <a:endParaRPr lang="pl-PL" sz="1300"/>
          </a:p>
          <a:p>
            <a:r>
              <a:rPr lang="pl-PL" sz="1300">
                <a:ea typeface="+mn-lt"/>
                <a:cs typeface="+mn-lt"/>
              </a:rPr>
              <a:t>arcybiskupstwo w Gnieźnie sprawowało władzę nad trzema biskupstwami, znajdującymi się we Wrocławiu i Kołobrzegu oraz Krakowie</a:t>
            </a:r>
            <a:endParaRPr lang="pl-PL" sz="1300"/>
          </a:p>
          <a:p>
            <a:r>
              <a:rPr lang="pl-PL" sz="1300">
                <a:ea typeface="+mn-lt"/>
                <a:cs typeface="+mn-lt"/>
              </a:rPr>
              <a:t>nastąpił rozwój organizacji kościelnych, powstawały coraz to nowe biskupstwa, np. w XII wieku Bolesław Krzywousty powołał biskupstwo w </a:t>
            </a:r>
            <a:r>
              <a:rPr lang="pl-PL" sz="1300" err="1">
                <a:ea typeface="+mn-lt"/>
                <a:cs typeface="+mn-lt"/>
              </a:rPr>
              <a:t>Lubuszu</a:t>
            </a:r>
            <a:r>
              <a:rPr lang="pl-PL" sz="1300">
                <a:ea typeface="+mn-lt"/>
                <a:cs typeface="+mn-lt"/>
              </a:rPr>
              <a:t>, w roku 1440 założono biskupstwo w Wolinie.</a:t>
            </a:r>
            <a:endParaRPr lang="pl-PL" sz="1300">
              <a:cs typeface="Calibri" panose="020F0502020204030204"/>
            </a:endParaRPr>
          </a:p>
          <a:p>
            <a:r>
              <a:rPr lang="pl-PL" sz="1300" u="sng">
                <a:ea typeface="+mn-lt"/>
                <a:cs typeface="+mn-lt"/>
              </a:rPr>
              <a:t>Krzyżacy</a:t>
            </a:r>
            <a:r>
              <a:rPr lang="pl-PL" sz="1300">
                <a:ea typeface="+mn-lt"/>
                <a:cs typeface="+mn-lt"/>
              </a:rPr>
              <a:t> założyli biskupstwo chełmińskie</a:t>
            </a:r>
            <a:endParaRPr lang="pl-PL" sz="1300"/>
          </a:p>
        </p:txBody>
      </p:sp>
    </p:spTree>
    <p:extLst>
      <p:ext uri="{BB962C8B-B14F-4D97-AF65-F5344CB8AC3E}">
        <p14:creationId xmlns:p14="http://schemas.microsoft.com/office/powerpoint/2010/main" val="3288243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598A25-D8E5-42B1-B586-E20EB9662DE7}"/>
              </a:ext>
            </a:extLst>
          </p:cNvPr>
          <p:cNvSpPr>
            <a:spLocks noGrp="1"/>
          </p:cNvSpPr>
          <p:nvPr>
            <p:ph type="title"/>
          </p:nvPr>
        </p:nvSpPr>
        <p:spPr>
          <a:xfrm>
            <a:off x="655320" y="365125"/>
            <a:ext cx="5120114" cy="1692794"/>
          </a:xfrm>
        </p:spPr>
        <p:txBody>
          <a:bodyPr>
            <a:normAutofit/>
          </a:bodyPr>
          <a:lstStyle/>
          <a:p>
            <a:r>
              <a:rPr lang="pl-PL" sz="3700">
                <a:cs typeface="Calibri Light"/>
              </a:rPr>
              <a:t>Chrzest Polski w sztuce .</a:t>
            </a:r>
            <a:endParaRPr lang="pl-PL" sz="3700"/>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857DE39C-913B-4E0B-9282-99D4B0BB961F}"/>
              </a:ext>
            </a:extLst>
          </p:cNvPr>
          <p:cNvSpPr>
            <a:spLocks noGrp="1"/>
          </p:cNvSpPr>
          <p:nvPr>
            <p:ph idx="1"/>
          </p:nvPr>
        </p:nvSpPr>
        <p:spPr>
          <a:xfrm>
            <a:off x="655321" y="2575034"/>
            <a:ext cx="5120113" cy="3462228"/>
          </a:xfrm>
        </p:spPr>
        <p:txBody>
          <a:bodyPr vert="horz" lIns="91440" tIns="45720" rIns="91440" bIns="45720" rtlCol="0" anchor="t">
            <a:normAutofit/>
          </a:bodyPr>
          <a:lstStyle/>
          <a:p>
            <a:pPr marL="0" indent="0">
              <a:buNone/>
            </a:pPr>
            <a:endParaRPr lang="pl-PL" sz="1500">
              <a:cs typeface="Calibri" panose="020F0502020204030204"/>
            </a:endParaRPr>
          </a:p>
          <a:p>
            <a:endParaRPr lang="pl-PL" sz="1500">
              <a:cs typeface="Calibri" panose="020F0502020204030204"/>
            </a:endParaRPr>
          </a:p>
        </p:txBody>
      </p:sp>
      <p:pic>
        <p:nvPicPr>
          <p:cNvPr id="4" name="Obraz 4" descr="Obraz zawierający tekst, trawa, książka&#10;&#10;Opis wygenerowany automatycznie">
            <a:extLst>
              <a:ext uri="{FF2B5EF4-FFF2-40B4-BE49-F238E27FC236}">
                <a16:creationId xmlns:a16="http://schemas.microsoft.com/office/drawing/2014/main" id="{31C767D8-0D02-4DD7-97D1-AE46FFD5C254}"/>
              </a:ext>
            </a:extLst>
          </p:cNvPr>
          <p:cNvPicPr>
            <a:picLocks noChangeAspect="1"/>
          </p:cNvPicPr>
          <p:nvPr/>
        </p:nvPicPr>
        <p:blipFill rotWithShape="1">
          <a:blip r:embed="rId2"/>
          <a:srcRect t="6849" r="2"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615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nodePh="1">
                                  <p:stCondLst>
                                    <p:cond delay="0"/>
                                  </p:stCondLst>
                                  <p:endCondLst>
                                    <p:cond evt="begin" delay="0">
                                      <p:tn val="20"/>
                                    </p:cond>
                                  </p:end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6AD205-A531-47DB-8254-BE8AD66D1EFE}"/>
              </a:ext>
            </a:extLst>
          </p:cNvPr>
          <p:cNvSpPr>
            <a:spLocks noGrp="1"/>
          </p:cNvSpPr>
          <p:nvPr>
            <p:ph type="title"/>
          </p:nvPr>
        </p:nvSpPr>
        <p:spPr/>
        <p:txBody>
          <a:bodyPr/>
          <a:lstStyle/>
          <a:p>
            <a:endParaRPr lang="pl-PL"/>
          </a:p>
        </p:txBody>
      </p:sp>
      <p:pic>
        <p:nvPicPr>
          <p:cNvPr id="5" name="Picture 6">
            <a:hlinkClick r:id="" action="ppaction://media"/>
            <a:extLst>
              <a:ext uri="{FF2B5EF4-FFF2-40B4-BE49-F238E27FC236}">
                <a16:creationId xmlns:a16="http://schemas.microsoft.com/office/drawing/2014/main" id="{4D08CC7A-B249-458A-8242-91C53A945DDB}"/>
              </a:ext>
            </a:extLst>
          </p:cNvPr>
          <p:cNvPicPr>
            <a:picLocks noGrp="1" noRot="1" noChangeAspect="1"/>
          </p:cNvPicPr>
          <p:nvPr>
            <p:ph idx="1"/>
            <a:videoFile r:link="rId1"/>
          </p:nvPr>
        </p:nvPicPr>
        <p:blipFill>
          <a:blip r:embed="rId3"/>
          <a:stretch>
            <a:fillRect/>
          </a:stretch>
        </p:blipFill>
        <p:spPr>
          <a:xfrm>
            <a:off x="833888" y="317098"/>
            <a:ext cx="10524225" cy="6131942"/>
          </a:xfrm>
        </p:spPr>
      </p:pic>
      <p:sp>
        <p:nvSpPr>
          <p:cNvPr id="7" name="TextBox 6">
            <a:extLst>
              <a:ext uri="{FF2B5EF4-FFF2-40B4-BE49-F238E27FC236}">
                <a16:creationId xmlns:a16="http://schemas.microsoft.com/office/drawing/2014/main" id="{ABA3356C-B48B-4A6F-8696-75AA60F308F0}"/>
              </a:ext>
            </a:extLst>
          </p:cNvPr>
          <p:cNvSpPr txBox="1"/>
          <p:nvPr/>
        </p:nvSpPr>
        <p:spPr>
          <a:xfrm>
            <a:off x="4350589" y="8568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3423761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tekst, zewnętrzne, przyroda&#10;&#10;Opis wygenerowany automatycznie">
            <a:extLst>
              <a:ext uri="{FF2B5EF4-FFF2-40B4-BE49-F238E27FC236}">
                <a16:creationId xmlns:a16="http://schemas.microsoft.com/office/drawing/2014/main" id="{D6B34C23-D3E1-45BE-B8E1-7CF1EBE503E9}"/>
              </a:ext>
            </a:extLst>
          </p:cNvPr>
          <p:cNvPicPr>
            <a:picLocks noGrp="1" noChangeAspect="1"/>
          </p:cNvPicPr>
          <p:nvPr>
            <p:ph idx="1"/>
          </p:nvPr>
        </p:nvPicPr>
        <p:blipFill rotWithShape="1">
          <a:blip r:embed="rId2"/>
          <a:srcRect t="1935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7931FBD-FA4A-4091-82F2-1A6A7BF8932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Jan Matejko i jego obraz o Chrzcie Polski</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88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049DE8-934E-4DCC-B6FE-BBD5962E019D}"/>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kern="1200">
                <a:solidFill>
                  <a:schemeClr val="tx1"/>
                </a:solidFill>
                <a:latin typeface="+mj-lt"/>
                <a:ea typeface="+mj-ea"/>
                <a:cs typeface="+mj-cs"/>
              </a:rPr>
              <a:t>Chrzest Polski w oczach dzieci</a:t>
            </a:r>
          </a:p>
        </p:txBody>
      </p:sp>
      <p:sp>
        <p:nvSpPr>
          <p:cNvPr id="13" name="Freeform: Shape 1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tekst&#10;&#10;Opis wygenerowany automatycznie">
            <a:extLst>
              <a:ext uri="{FF2B5EF4-FFF2-40B4-BE49-F238E27FC236}">
                <a16:creationId xmlns:a16="http://schemas.microsoft.com/office/drawing/2014/main" id="{95E70303-B0D6-4B3D-969C-7B48F58A0CE5}"/>
              </a:ext>
            </a:extLst>
          </p:cNvPr>
          <p:cNvPicPr>
            <a:picLocks noGrp="1" noChangeAspect="1"/>
          </p:cNvPicPr>
          <p:nvPr>
            <p:ph idx="1"/>
          </p:nvPr>
        </p:nvPicPr>
        <p:blipFill rotWithShape="1">
          <a:blip r:embed="rId2"/>
          <a:srcRect t="21860" r="-1" b="13618"/>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Obraz 6" descr="Obraz zawierający tekst, stare&#10;&#10;Opis wygenerowany automatycznie">
            <a:extLst>
              <a:ext uri="{FF2B5EF4-FFF2-40B4-BE49-F238E27FC236}">
                <a16:creationId xmlns:a16="http://schemas.microsoft.com/office/drawing/2014/main" id="{D2C5429E-E383-4605-B867-27626515D610}"/>
              </a:ext>
            </a:extLst>
          </p:cNvPr>
          <p:cNvPicPr>
            <a:picLocks noChangeAspect="1"/>
          </p:cNvPicPr>
          <p:nvPr/>
        </p:nvPicPr>
        <p:blipFill rotWithShape="1">
          <a:blip r:embed="rId3"/>
          <a:srcRect l="14562" r="30442" b="-3"/>
          <a:stretch/>
        </p:blipFill>
        <p:spPr>
          <a:xfrm>
            <a:off x="20" y="2196891"/>
            <a:ext cx="3625578" cy="465094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7" name="Oval 1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Obraz 7" descr="Obraz zawierający tekst&#10;&#10;Opis wygenerowany automatycznie">
            <a:extLst>
              <a:ext uri="{FF2B5EF4-FFF2-40B4-BE49-F238E27FC236}">
                <a16:creationId xmlns:a16="http://schemas.microsoft.com/office/drawing/2014/main" id="{A255CB72-C019-4E76-9DD0-5C9BFAD7833F}"/>
              </a:ext>
            </a:extLst>
          </p:cNvPr>
          <p:cNvPicPr>
            <a:picLocks noChangeAspect="1"/>
          </p:cNvPicPr>
          <p:nvPr/>
        </p:nvPicPr>
        <p:blipFill rotWithShape="1">
          <a:blip r:embed="rId4"/>
          <a:srcRect l="9082" r="15920"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9" name="Freeform: Shape 1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5" descr="Obraz zawierający tekst, namalowane, malowanie&#10;&#10;Opis wygenerowany automatycznie">
            <a:extLst>
              <a:ext uri="{FF2B5EF4-FFF2-40B4-BE49-F238E27FC236}">
                <a16:creationId xmlns:a16="http://schemas.microsoft.com/office/drawing/2014/main" id="{656C3278-C85B-4C50-B56F-6CD287586169}"/>
              </a:ext>
            </a:extLst>
          </p:cNvPr>
          <p:cNvPicPr>
            <a:picLocks noChangeAspect="1"/>
          </p:cNvPicPr>
          <p:nvPr/>
        </p:nvPicPr>
        <p:blipFill rotWithShape="1">
          <a:blip r:embed="rId5"/>
          <a:srcRect t="16051" r="-4" b="951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1" name="Freeform: Shape 2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8" descr="Obraz zawierający pozujący, kilka&#10;&#10;Opis wygenerowany automatycznie">
            <a:extLst>
              <a:ext uri="{FF2B5EF4-FFF2-40B4-BE49-F238E27FC236}">
                <a16:creationId xmlns:a16="http://schemas.microsoft.com/office/drawing/2014/main" id="{2C01BEE2-DFA7-4001-81BA-F6794C95F42B}"/>
              </a:ext>
            </a:extLst>
          </p:cNvPr>
          <p:cNvPicPr>
            <a:picLocks noChangeAspect="1"/>
          </p:cNvPicPr>
          <p:nvPr/>
        </p:nvPicPr>
        <p:blipFill rotWithShape="1">
          <a:blip r:embed="rId6"/>
          <a:srcRect l="22891" r="9604"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530128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p:tgtEl>
                                          <p:spTgt spid="4"/>
                                        </p:tgtEl>
                                        <p:attrNameLst>
                                          <p:attrName>ppt_y</p:attrName>
                                        </p:attrNameLst>
                                      </p:cBhvr>
                                      <p:tavLst>
                                        <p:tav tm="0">
                                          <p:val>
                                            <p:strVal val="#ppt_y+#ppt_h*1.125000"/>
                                          </p:val>
                                        </p:tav>
                                        <p:tav tm="100000">
                                          <p:val>
                                            <p:strVal val="#ppt_y"/>
                                          </p:val>
                                        </p:tav>
                                      </p:tavLst>
                                    </p:anim>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strVal val="#ppt_w*0.70"/>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Effect transition="in" filter="fade">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heckerboard(across)">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osoba&#10;&#10;Opis wygenerowany automatycznie">
            <a:extLst>
              <a:ext uri="{FF2B5EF4-FFF2-40B4-BE49-F238E27FC236}">
                <a16:creationId xmlns:a16="http://schemas.microsoft.com/office/drawing/2014/main" id="{0C72D9F1-7565-4FE3-9583-0C639A4D9BDD}"/>
              </a:ext>
            </a:extLst>
          </p:cNvPr>
          <p:cNvPicPr>
            <a:picLocks noGrp="1" noChangeAspect="1"/>
          </p:cNvPicPr>
          <p:nvPr>
            <p:ph idx="1"/>
          </p:nvPr>
        </p:nvPicPr>
        <p:blipFill>
          <a:blip r:embed="rId2"/>
          <a:stretch>
            <a:fillRect/>
          </a:stretch>
        </p:blipFill>
        <p:spPr>
          <a:xfrm>
            <a:off x="838200" y="2200275"/>
            <a:ext cx="5313363" cy="3390900"/>
          </a:xfrm>
        </p:spPr>
      </p:pic>
      <p:pic>
        <p:nvPicPr>
          <p:cNvPr id="5" name="Obraz 5" descr="Obraz zawierający osoba, tłum&#10;&#10;Opis wygenerowany automatycznie">
            <a:extLst>
              <a:ext uri="{FF2B5EF4-FFF2-40B4-BE49-F238E27FC236}">
                <a16:creationId xmlns:a16="http://schemas.microsoft.com/office/drawing/2014/main" id="{5D9CA198-05E9-46AC-AD61-4F01A91407E9}"/>
              </a:ext>
            </a:extLst>
          </p:cNvPr>
          <p:cNvPicPr>
            <a:picLocks noChangeAspect="1"/>
          </p:cNvPicPr>
          <p:nvPr/>
        </p:nvPicPr>
        <p:blipFill>
          <a:blip r:embed="rId3"/>
          <a:stretch>
            <a:fillRect/>
          </a:stretch>
        </p:blipFill>
        <p:spPr>
          <a:xfrm>
            <a:off x="6221413" y="2200275"/>
            <a:ext cx="5130800" cy="3390900"/>
          </a:xfrm>
          <a:prstGeom prst="rect">
            <a:avLst/>
          </a:prstGeom>
        </p:spPr>
      </p:pic>
      <p:sp>
        <p:nvSpPr>
          <p:cNvPr id="2" name="Tytuł 1">
            <a:extLst>
              <a:ext uri="{FF2B5EF4-FFF2-40B4-BE49-F238E27FC236}">
                <a16:creationId xmlns:a16="http://schemas.microsoft.com/office/drawing/2014/main" id="{77EF555A-0685-4390-A2C8-BB9F975C35A2}"/>
              </a:ext>
            </a:extLst>
          </p:cNvPr>
          <p:cNvSpPr>
            <a:spLocks noGrp="1"/>
          </p:cNvSpPr>
          <p:nvPr>
            <p:ph type="title"/>
          </p:nvPr>
        </p:nvSpPr>
        <p:spPr>
          <a:xfrm>
            <a:off x="838200" y="672747"/>
            <a:ext cx="10515600" cy="715556"/>
          </a:xfrm>
        </p:spPr>
        <p:txBody>
          <a:bodyPr>
            <a:normAutofit/>
          </a:bodyPr>
          <a:lstStyle/>
          <a:p>
            <a:pPr algn="ctr"/>
            <a:r>
              <a:rPr lang="pl-PL" sz="3200">
                <a:solidFill>
                  <a:schemeClr val="bg1"/>
                </a:solidFill>
                <a:cs typeface="Calibri Light"/>
              </a:rPr>
              <a:t>Jak Chrzty wyglądają teraz czyli w 2021roku?</a:t>
            </a:r>
            <a:endParaRPr lang="pl-PL" sz="3200">
              <a:solidFill>
                <a:schemeClr val="bg1"/>
              </a:solidFill>
            </a:endParaRPr>
          </a:p>
        </p:txBody>
      </p:sp>
    </p:spTree>
    <p:extLst>
      <p:ext uri="{BB962C8B-B14F-4D97-AF65-F5344CB8AC3E}">
        <p14:creationId xmlns:p14="http://schemas.microsoft.com/office/powerpoint/2010/main" val="1626829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Obraz 4" descr="Obraz zawierający mapa&#10;&#10;Opis wygenerowany automatycznie">
            <a:extLst>
              <a:ext uri="{FF2B5EF4-FFF2-40B4-BE49-F238E27FC236}">
                <a16:creationId xmlns:a16="http://schemas.microsoft.com/office/drawing/2014/main" id="{BF621A30-02BE-4360-A969-B1B7D8B7682D}"/>
              </a:ext>
            </a:extLst>
          </p:cNvPr>
          <p:cNvPicPr>
            <a:picLocks noChangeAspect="1"/>
          </p:cNvPicPr>
          <p:nvPr/>
        </p:nvPicPr>
        <p:blipFill rotWithShape="1">
          <a:blip r:embed="rId4"/>
          <a:srcRect r="1" b="16432"/>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ytuł 1">
            <a:extLst>
              <a:ext uri="{FF2B5EF4-FFF2-40B4-BE49-F238E27FC236}">
                <a16:creationId xmlns:a16="http://schemas.microsoft.com/office/drawing/2014/main" id="{C4B756FF-7D20-44EC-994C-857FB69404EE}"/>
              </a:ext>
            </a:extLst>
          </p:cNvPr>
          <p:cNvSpPr>
            <a:spLocks noGrp="1"/>
          </p:cNvSpPr>
          <p:nvPr>
            <p:ph type="title"/>
          </p:nvPr>
        </p:nvSpPr>
        <p:spPr>
          <a:xfrm>
            <a:off x="8046720" y="1045597"/>
            <a:ext cx="3633746" cy="1588422"/>
          </a:xfrm>
        </p:spPr>
        <p:txBody>
          <a:bodyPr anchor="b">
            <a:normAutofit fontScale="90000"/>
          </a:bodyPr>
          <a:lstStyle/>
          <a:p>
            <a:r>
              <a:rPr lang="pl-PL" sz="3600">
                <a:solidFill>
                  <a:schemeClr val="bg2">
                    <a:lumMod val="10000"/>
                  </a:schemeClr>
                </a:solidFill>
                <a:cs typeface="Calibri Light"/>
              </a:rPr>
              <a:t>Początki państwa polskiego wiążą się z istnieniem plemienia Polan.</a:t>
            </a:r>
            <a:r>
              <a:rPr lang="pl-PL" sz="3600">
                <a:cs typeface="Calibri Light"/>
              </a:rPr>
              <a:t> </a:t>
            </a:r>
            <a:endParaRPr lang="en-US"/>
          </a:p>
        </p:txBody>
      </p:sp>
      <p:sp>
        <p:nvSpPr>
          <p:cNvPr id="3" name="Symbol zastępczy zawartości 2">
            <a:extLst>
              <a:ext uri="{FF2B5EF4-FFF2-40B4-BE49-F238E27FC236}">
                <a16:creationId xmlns:a16="http://schemas.microsoft.com/office/drawing/2014/main" id="{6E569D4C-7BA1-434F-A7E6-426248FF485E}"/>
              </a:ext>
            </a:extLst>
          </p:cNvPr>
          <p:cNvSpPr>
            <a:spLocks noGrp="1"/>
          </p:cNvSpPr>
          <p:nvPr>
            <p:ph idx="1"/>
          </p:nvPr>
        </p:nvSpPr>
        <p:spPr>
          <a:xfrm>
            <a:off x="8046719" y="2722729"/>
            <a:ext cx="3633747" cy="2700062"/>
          </a:xfrm>
        </p:spPr>
        <p:txBody>
          <a:bodyPr vert="horz" lIns="91440" tIns="45720" rIns="91440" bIns="45720" rtlCol="0" anchor="t">
            <a:normAutofit/>
          </a:bodyPr>
          <a:lstStyle/>
          <a:p>
            <a:pPr marL="0" indent="0">
              <a:buNone/>
            </a:pPr>
            <a:r>
              <a:rPr lang="pl-PL" sz="2000">
                <a:ea typeface="+mn-lt"/>
                <a:cs typeface="+mn-lt"/>
              </a:rPr>
              <a:t>Polanie - to plemię słowiańskie, zamieszkujące Pojezierze Wielkopolskie. Właśnie od tego plemienia pochodzi  nazwa naszego kraju.</a:t>
            </a:r>
            <a:endParaRPr lang="en-US"/>
          </a:p>
          <a:p>
            <a:endParaRPr lang="pl-PL" sz="2000">
              <a:cs typeface="Calibri"/>
            </a:endParaRPr>
          </a:p>
        </p:txBody>
      </p:sp>
      <p:pic>
        <p:nvPicPr>
          <p:cNvPr id="8" name="Chorał gregoriański na dzień dobry #1">
            <a:hlinkClick r:id="" action="ppaction://media"/>
            <a:extLst>
              <a:ext uri="{FF2B5EF4-FFF2-40B4-BE49-F238E27FC236}">
                <a16:creationId xmlns:a16="http://schemas.microsoft.com/office/drawing/2014/main" id="{240CD388-185D-4A9B-BB71-074CC8785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60" y="59007"/>
            <a:ext cx="730250" cy="730250"/>
          </a:xfrm>
          <a:prstGeom prst="rect">
            <a:avLst/>
          </a:prstGeom>
        </p:spPr>
      </p:pic>
    </p:spTree>
    <p:extLst>
      <p:ext uri="{BB962C8B-B14F-4D97-AF65-F5344CB8AC3E}">
        <p14:creationId xmlns:p14="http://schemas.microsoft.com/office/powerpoint/2010/main" val="191793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4"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ytuł 1">
            <a:extLst>
              <a:ext uri="{FF2B5EF4-FFF2-40B4-BE49-F238E27FC236}">
                <a16:creationId xmlns:a16="http://schemas.microsoft.com/office/drawing/2014/main" id="{F0555DBC-7A9B-4CED-8A1B-4CE4FE95DCF4}"/>
              </a:ext>
            </a:extLst>
          </p:cNvPr>
          <p:cNvSpPr>
            <a:spLocks noGrp="1"/>
          </p:cNvSpPr>
          <p:nvPr>
            <p:ph type="title"/>
          </p:nvPr>
        </p:nvSpPr>
        <p:spPr>
          <a:xfrm>
            <a:off x="673749" y="4610244"/>
            <a:ext cx="3649703" cy="1714500"/>
          </a:xfrm>
        </p:spPr>
        <p:txBody>
          <a:bodyPr>
            <a:normAutofit/>
          </a:bodyPr>
          <a:lstStyle/>
          <a:p>
            <a:r>
              <a:rPr lang="pl-PL" sz="2800">
                <a:cs typeface="Calibri Light"/>
              </a:rPr>
              <a:t>Jakie były wierzenia Polan?</a:t>
            </a:r>
            <a:endParaRPr lang="pl-PL" sz="2800"/>
          </a:p>
        </p:txBody>
      </p:sp>
      <p:pic>
        <p:nvPicPr>
          <p:cNvPr id="4" name="Obraz 4">
            <a:extLst>
              <a:ext uri="{FF2B5EF4-FFF2-40B4-BE49-F238E27FC236}">
                <a16:creationId xmlns:a16="http://schemas.microsoft.com/office/drawing/2014/main" id="{758346BD-2893-4B7A-86C4-06B73CF995ED}"/>
              </a:ext>
            </a:extLst>
          </p:cNvPr>
          <p:cNvPicPr>
            <a:picLocks noChangeAspect="1"/>
          </p:cNvPicPr>
          <p:nvPr/>
        </p:nvPicPr>
        <p:blipFill rotWithShape="1">
          <a:blip r:embed="rId2"/>
          <a:srcRect t="13582" r="2" b="14110"/>
          <a:stretch/>
        </p:blipFill>
        <p:spPr>
          <a:xfrm>
            <a:off x="673749" y="370320"/>
            <a:ext cx="3716238" cy="4051011"/>
          </a:xfrm>
          <a:prstGeom prst="rect">
            <a:avLst/>
          </a:prstGeom>
        </p:spPr>
      </p:pic>
      <p:pic>
        <p:nvPicPr>
          <p:cNvPr id="5" name="Obraz 5" descr="Obraz zawierający drewno, malowanie&#10;&#10;Opis wygenerowany automatycznie">
            <a:extLst>
              <a:ext uri="{FF2B5EF4-FFF2-40B4-BE49-F238E27FC236}">
                <a16:creationId xmlns:a16="http://schemas.microsoft.com/office/drawing/2014/main" id="{7A26F509-3859-41EC-AF78-2E83587A13E3}"/>
              </a:ext>
            </a:extLst>
          </p:cNvPr>
          <p:cNvPicPr>
            <a:picLocks noChangeAspect="1"/>
          </p:cNvPicPr>
          <p:nvPr/>
        </p:nvPicPr>
        <p:blipFill rotWithShape="1">
          <a:blip r:embed="rId3"/>
          <a:srcRect t="3974" r="-2" b="16580"/>
          <a:stretch/>
        </p:blipFill>
        <p:spPr>
          <a:xfrm>
            <a:off x="4719344" y="370320"/>
            <a:ext cx="6798905" cy="4051011"/>
          </a:xfrm>
          <a:prstGeom prst="rect">
            <a:avLst/>
          </a:prstGeom>
        </p:spPr>
      </p:pic>
      <p:cxnSp>
        <p:nvCxnSpPr>
          <p:cNvPr id="12" name="Straight Connector 11">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7F50EAAA-60F9-4EDF-BCDD-BA6960EEAB1C}"/>
              </a:ext>
            </a:extLst>
          </p:cNvPr>
          <p:cNvSpPr>
            <a:spLocks noGrp="1"/>
          </p:cNvSpPr>
          <p:nvPr>
            <p:ph idx="1"/>
          </p:nvPr>
        </p:nvSpPr>
        <p:spPr>
          <a:xfrm>
            <a:off x="4793019" y="4610244"/>
            <a:ext cx="6725232" cy="1714500"/>
          </a:xfrm>
        </p:spPr>
        <p:txBody>
          <a:bodyPr vert="horz" lIns="91440" tIns="45720" rIns="91440" bIns="45720" rtlCol="0" anchor="ctr">
            <a:normAutofit/>
          </a:bodyPr>
          <a:lstStyle/>
          <a:p>
            <a:r>
              <a:rPr lang="pl-PL" sz="1700" b="1">
                <a:ea typeface="+mn-lt"/>
                <a:cs typeface="+mn-lt"/>
              </a:rPr>
              <a:t>Wiara w życie pozagrobowe, próby okiełznania przyrody za pomocą rytuałów, praktyki magiczne i świat, gdzie bożki zamieszkiwały gaje, pola czy jeziora - brzmi jak scenariusz baśni?  Jednak kiedyś ludzie wierzyli w istnienie wielorakich bóstw,  które kształtowały ich kulturę i życie codzienne.</a:t>
            </a:r>
            <a:endParaRPr lang="pl-PL" sz="1700">
              <a:cs typeface="Calibri"/>
            </a:endParaRPr>
          </a:p>
        </p:txBody>
      </p:sp>
    </p:spTree>
    <p:extLst>
      <p:ext uri="{BB962C8B-B14F-4D97-AF65-F5344CB8AC3E}">
        <p14:creationId xmlns:p14="http://schemas.microsoft.com/office/powerpoint/2010/main" val="4083628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D4B0FBF-BA19-4C06-832E-E9B058778984}"/>
              </a:ext>
            </a:extLst>
          </p:cNvPr>
          <p:cNvSpPr>
            <a:spLocks noGrp="1"/>
          </p:cNvSpPr>
          <p:nvPr>
            <p:ph type="title"/>
          </p:nvPr>
        </p:nvSpPr>
        <p:spPr>
          <a:xfrm>
            <a:off x="838201" y="365125"/>
            <a:ext cx="5251316" cy="1807305"/>
          </a:xfrm>
        </p:spPr>
        <p:txBody>
          <a:bodyPr>
            <a:normAutofit/>
          </a:bodyPr>
          <a:lstStyle/>
          <a:p>
            <a:r>
              <a:rPr lang="pl-PL">
                <a:cs typeface="Calibri Light"/>
              </a:rPr>
              <a:t>Jak wyglądała Polska za czasów Mieszka I?</a:t>
            </a:r>
            <a:endParaRPr lang="pl-PL"/>
          </a:p>
        </p:txBody>
      </p:sp>
      <p:sp>
        <p:nvSpPr>
          <p:cNvPr id="3" name="Symbol zastępczy zawartości 2">
            <a:extLst>
              <a:ext uri="{FF2B5EF4-FFF2-40B4-BE49-F238E27FC236}">
                <a16:creationId xmlns:a16="http://schemas.microsoft.com/office/drawing/2014/main" id="{34DE9EC8-1B0E-4820-8991-CF1E61E6B7EE}"/>
              </a:ext>
            </a:extLst>
          </p:cNvPr>
          <p:cNvSpPr>
            <a:spLocks noGrp="1"/>
          </p:cNvSpPr>
          <p:nvPr>
            <p:ph idx="1"/>
          </p:nvPr>
        </p:nvSpPr>
        <p:spPr>
          <a:xfrm>
            <a:off x="838200" y="2333297"/>
            <a:ext cx="4458257" cy="1548702"/>
          </a:xfrm>
        </p:spPr>
        <p:txBody>
          <a:bodyPr vert="horz" lIns="91440" tIns="45720" rIns="91440" bIns="45720" rtlCol="0" anchor="t">
            <a:normAutofit/>
          </a:bodyPr>
          <a:lstStyle/>
          <a:p>
            <a:pPr marL="0" indent="0">
              <a:buNone/>
            </a:pPr>
            <a:r>
              <a:rPr lang="pl-PL" sz="1600">
                <a:ea typeface="+mn-lt"/>
                <a:cs typeface="+mn-lt"/>
              </a:rPr>
              <a:t>Twórcą państwa polskiego jest </a:t>
            </a:r>
            <a:r>
              <a:rPr lang="pl-PL" sz="1600" u="sng">
                <a:ea typeface="+mn-lt"/>
                <a:cs typeface="+mn-lt"/>
              </a:rPr>
              <a:t>książę</a:t>
            </a:r>
            <a:r>
              <a:rPr lang="pl-PL" sz="1600">
                <a:ea typeface="+mn-lt"/>
                <a:cs typeface="+mn-lt"/>
              </a:rPr>
              <a:t> Polan Mieszko I. Na początku panowania Mieszko sprawował władzę nad Goplanami, Mazowszanami a także Lędzianami, prawdopodobnie posiadał tez Pomorze Wschodnie.</a:t>
            </a:r>
            <a:endParaRPr lang="pl-PL"/>
          </a:p>
        </p:txBody>
      </p:sp>
      <p:pic>
        <p:nvPicPr>
          <p:cNvPr id="5" name="Picture 5">
            <a:extLst>
              <a:ext uri="{FF2B5EF4-FFF2-40B4-BE49-F238E27FC236}">
                <a16:creationId xmlns:a16="http://schemas.microsoft.com/office/drawing/2014/main" id="{03F5ADA1-65E6-40BB-8D9F-5FF12403C3DE}"/>
              </a:ext>
            </a:extLst>
          </p:cNvPr>
          <p:cNvPicPr>
            <a:picLocks noChangeAspect="1"/>
          </p:cNvPicPr>
          <p:nvPr/>
        </p:nvPicPr>
        <p:blipFill rotWithShape="1">
          <a:blip r:embed="rId2"/>
          <a:srcRect l="2963" r="113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pole tekstowe 3">
            <a:extLst>
              <a:ext uri="{FF2B5EF4-FFF2-40B4-BE49-F238E27FC236}">
                <a16:creationId xmlns:a16="http://schemas.microsoft.com/office/drawing/2014/main" id="{96A82C2B-1496-4807-938E-637288BDB1F9}"/>
              </a:ext>
            </a:extLst>
          </p:cNvPr>
          <p:cNvSpPr txBox="1"/>
          <p:nvPr/>
        </p:nvSpPr>
        <p:spPr>
          <a:xfrm>
            <a:off x="770967" y="3433482"/>
            <a:ext cx="537882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 Nie było to </a:t>
            </a:r>
            <a:r>
              <a:rPr lang="pl-PL" u="sng"/>
              <a:t>państwo</a:t>
            </a:r>
            <a:r>
              <a:rPr lang="pl-PL"/>
              <a:t> zintegrowane, ludność nie miała świadomości przynależności do jednego narodu. Stąd naczelnym celem Mieszka stało się zintegrowanie ziem tworzących państwo polskie. Mieszko posiadał świetny instynkt polityczny, ponieważ narzędziem unifikacji postanowił uczynić chrystianizację państwa polskiego. Najpierw zawarł sojusz z królem czeskim Bolesławem, potem poślubił jego córkę Dobrawę a następnie w 966 roku przyjął chrzest.</a:t>
            </a:r>
            <a:br>
              <a:rPr lang="pl-PL"/>
            </a:br>
            <a:br>
              <a:rPr lang="pl-PL"/>
            </a:br>
            <a:endParaRPr lang="pl-PL">
              <a:cs typeface="Calibri"/>
            </a:endParaRPr>
          </a:p>
        </p:txBody>
      </p:sp>
    </p:spTree>
    <p:extLst>
      <p:ext uri="{BB962C8B-B14F-4D97-AF65-F5344CB8AC3E}">
        <p14:creationId xmlns:p14="http://schemas.microsoft.com/office/powerpoint/2010/main" val="1702102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tekst, malowanie&#10;&#10;Opis wygenerowany automatycznie">
            <a:extLst>
              <a:ext uri="{FF2B5EF4-FFF2-40B4-BE49-F238E27FC236}">
                <a16:creationId xmlns:a16="http://schemas.microsoft.com/office/drawing/2014/main" id="{9E464909-2EDB-484A-86A2-63FBAE97C299}"/>
              </a:ext>
            </a:extLst>
          </p:cNvPr>
          <p:cNvPicPr>
            <a:picLocks noChangeAspect="1"/>
          </p:cNvPicPr>
          <p:nvPr/>
        </p:nvPicPr>
        <p:blipFill rotWithShape="1">
          <a:blip r:embed="rId2"/>
          <a:srcRect t="40122" b="22754"/>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06F0F19E-421A-4D92-B702-29D47EA8D38F}"/>
              </a:ext>
            </a:extLst>
          </p:cNvPr>
          <p:cNvSpPr>
            <a:spLocks noGrp="1"/>
          </p:cNvSpPr>
          <p:nvPr>
            <p:ph type="title"/>
          </p:nvPr>
        </p:nvSpPr>
        <p:spPr>
          <a:xfrm>
            <a:off x="709448" y="1913950"/>
            <a:ext cx="4204137" cy="1342754"/>
          </a:xfrm>
        </p:spPr>
        <p:txBody>
          <a:bodyPr>
            <a:normAutofit/>
          </a:bodyPr>
          <a:lstStyle/>
          <a:p>
            <a:pPr algn="ctr"/>
            <a:r>
              <a:rPr lang="pl-PL" sz="3600">
                <a:cs typeface="Calibri Light"/>
              </a:rPr>
              <a:t>Przyczyny Chrztu Polski</a:t>
            </a:r>
            <a:endParaRPr lang="pl-PL" sz="36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59CB0177-BA65-4FC1-850C-B9225E2284A5}"/>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pl-PL" sz="1800">
                <a:ea typeface="+mn-lt"/>
                <a:cs typeface="+mn-lt"/>
              </a:rPr>
              <a:t>uniknięcie podporządkowania przez dominujące wówczas w Europie </a:t>
            </a:r>
            <a:r>
              <a:rPr lang="pl-PL" sz="1800" u="sng">
                <a:ea typeface="+mn-lt"/>
                <a:cs typeface="+mn-lt"/>
              </a:rPr>
              <a:t>Państwo</a:t>
            </a:r>
            <a:r>
              <a:rPr lang="pl-PL" sz="1800">
                <a:ea typeface="+mn-lt"/>
                <a:cs typeface="+mn-lt"/>
              </a:rPr>
              <a:t> Cesarskie</a:t>
            </a:r>
            <a:endParaRPr lang="pl-PL" sz="1800">
              <a:cs typeface="Calibri" panose="020F0502020204030204"/>
            </a:endParaRPr>
          </a:p>
          <a:p>
            <a:r>
              <a:rPr lang="pl-PL" sz="1800">
                <a:ea typeface="+mn-lt"/>
                <a:cs typeface="+mn-lt"/>
              </a:rPr>
              <a:t>sojusz z Czechami</a:t>
            </a:r>
            <a:endParaRPr lang="pl-PL" sz="1800"/>
          </a:p>
          <a:p>
            <a:r>
              <a:rPr lang="pl-PL" sz="1800">
                <a:ea typeface="+mn-lt"/>
                <a:cs typeface="+mn-lt"/>
              </a:rPr>
              <a:t>chęć wzmocnienia autorytetu władcy</a:t>
            </a:r>
            <a:endParaRPr lang="pl-PL" sz="1800"/>
          </a:p>
          <a:p>
            <a:r>
              <a:rPr lang="pl-PL" sz="1800">
                <a:ea typeface="+mn-lt"/>
                <a:cs typeface="+mn-lt"/>
              </a:rPr>
              <a:t>polepszenie funkcjonowania państwa</a:t>
            </a:r>
            <a:endParaRPr lang="pl-PL" sz="1800"/>
          </a:p>
          <a:p>
            <a:r>
              <a:rPr lang="pl-PL" sz="1800">
                <a:ea typeface="+mn-lt"/>
                <a:cs typeface="+mn-lt"/>
              </a:rPr>
              <a:t>wzmocnienie więzi między ludźmi.</a:t>
            </a:r>
            <a:endParaRPr lang="pl-PL" sz="1800"/>
          </a:p>
          <a:p>
            <a:endParaRPr lang="en-US" sz="1800"/>
          </a:p>
        </p:txBody>
      </p:sp>
    </p:spTree>
    <p:extLst>
      <p:ext uri="{BB962C8B-B14F-4D97-AF65-F5344CB8AC3E}">
        <p14:creationId xmlns:p14="http://schemas.microsoft.com/office/powerpoint/2010/main" val="1021807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9722742-E493-434E-8E33-29BFE19DE93A}"/>
              </a:ext>
            </a:extLst>
          </p:cNvPr>
          <p:cNvPicPr>
            <a:picLocks noChangeAspect="1"/>
          </p:cNvPicPr>
          <p:nvPr/>
        </p:nvPicPr>
        <p:blipFill rotWithShape="1">
          <a:blip r:embed="rId2"/>
          <a:srcRect b="3913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ymbol zastępczy zawartości 2">
            <a:extLst>
              <a:ext uri="{FF2B5EF4-FFF2-40B4-BE49-F238E27FC236}">
                <a16:creationId xmlns:a16="http://schemas.microsoft.com/office/drawing/2014/main" id="{9186EA13-A718-4028-8F7C-64E602A15DAF}"/>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0" indent="0">
              <a:buNone/>
            </a:pPr>
            <a:r>
              <a:rPr lang="pl-PL" sz="1800">
                <a:ea typeface="+mn-lt"/>
                <a:cs typeface="+mn-lt"/>
              </a:rPr>
              <a:t>Chrzest polski to bardzo ważne wydarzenie historyczne.</a:t>
            </a:r>
            <a:endParaRPr lang="en-US" sz="1800"/>
          </a:p>
          <a:p>
            <a:pPr marL="0" indent="0">
              <a:buNone/>
            </a:pPr>
            <a:r>
              <a:rPr lang="pl-PL" sz="1800">
                <a:ea typeface="+mn-lt"/>
                <a:cs typeface="+mn-lt"/>
              </a:rPr>
              <a:t> Dzięki przyjęciu chrztu ,  sytuacja polityczna Polski poprawiła się na arenie międzynarodowej . Nie groziła nam przymusowa chrystianizacja.</a:t>
            </a:r>
          </a:p>
          <a:p>
            <a:pPr marL="0" indent="0">
              <a:buNone/>
            </a:pPr>
            <a:r>
              <a:rPr lang="pl-PL" sz="1800">
                <a:ea typeface="+mn-lt"/>
                <a:cs typeface="+mn-lt"/>
              </a:rPr>
              <a:t>Kraje chrześcijańskie przestały na nas napadać pod pretekstem nawracania na wiarę. </a:t>
            </a:r>
            <a:endParaRPr lang="pl-PL" sz="1800">
              <a:cs typeface="Calibri" panose="020F0502020204030204"/>
            </a:endParaRPr>
          </a:p>
        </p:txBody>
      </p:sp>
    </p:spTree>
    <p:extLst>
      <p:ext uri="{BB962C8B-B14F-4D97-AF65-F5344CB8AC3E}">
        <p14:creationId xmlns:p14="http://schemas.microsoft.com/office/powerpoint/2010/main" val="3974326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CBCDA75-1F8C-41EB-A76C-FC8F61D8AD2B}"/>
              </a:ext>
            </a:extLst>
          </p:cNvPr>
          <p:cNvSpPr>
            <a:spLocks noGrp="1"/>
          </p:cNvSpPr>
          <p:nvPr>
            <p:ph type="title"/>
          </p:nvPr>
        </p:nvSpPr>
        <p:spPr>
          <a:xfrm>
            <a:off x="641508" y="518313"/>
            <a:ext cx="10515593" cy="1197864"/>
          </a:xfrm>
        </p:spPr>
        <p:txBody>
          <a:bodyPr>
            <a:normAutofit/>
          </a:bodyPr>
          <a:lstStyle/>
          <a:p>
            <a:r>
              <a:rPr lang="pl-PL">
                <a:cs typeface="Calibri Light"/>
              </a:rPr>
              <a:t>Gdzie i kiedy odbył się Chrzest Polski?</a:t>
            </a:r>
            <a:endParaRPr lang="pl-PL"/>
          </a:p>
        </p:txBody>
      </p:sp>
      <p:sp>
        <p:nvSpPr>
          <p:cNvPr id="7"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stare&#10;&#10;Opis wygenerowany automatycznie">
            <a:extLst>
              <a:ext uri="{FF2B5EF4-FFF2-40B4-BE49-F238E27FC236}">
                <a16:creationId xmlns:a16="http://schemas.microsoft.com/office/drawing/2014/main" id="{1F33BD19-067C-4A4F-92AF-8EE5D1F8950F}"/>
              </a:ext>
            </a:extLst>
          </p:cNvPr>
          <p:cNvPicPr>
            <a:picLocks noChangeAspect="1"/>
          </p:cNvPicPr>
          <p:nvPr/>
        </p:nvPicPr>
        <p:blipFill rotWithShape="1">
          <a:blip r:embed="rId2"/>
          <a:srcRect l="11434" r="4846" b="1"/>
          <a:stretch/>
        </p:blipFill>
        <p:spPr>
          <a:xfrm>
            <a:off x="1231787" y="2246242"/>
            <a:ext cx="5908807" cy="3958493"/>
          </a:xfrm>
          <a:prstGeom prst="rect">
            <a:avLst/>
          </a:prstGeom>
        </p:spPr>
      </p:pic>
      <p:sp>
        <p:nvSpPr>
          <p:cNvPr id="3" name="Symbol zastępczy zawartości 2">
            <a:extLst>
              <a:ext uri="{FF2B5EF4-FFF2-40B4-BE49-F238E27FC236}">
                <a16:creationId xmlns:a16="http://schemas.microsoft.com/office/drawing/2014/main" id="{96642BB6-2729-4458-ACD6-0BBEEBAC79FA}"/>
              </a:ext>
            </a:extLst>
          </p:cNvPr>
          <p:cNvSpPr>
            <a:spLocks noGrp="1"/>
          </p:cNvSpPr>
          <p:nvPr>
            <p:ph idx="1"/>
          </p:nvPr>
        </p:nvSpPr>
        <p:spPr>
          <a:xfrm>
            <a:off x="11585358" y="81132"/>
            <a:ext cx="515551" cy="505004"/>
          </a:xfrm>
        </p:spPr>
        <p:txBody>
          <a:bodyPr vert="horz" lIns="91440" tIns="45720" rIns="91440" bIns="45720" rtlCol="0" anchor="ctr">
            <a:normAutofit fontScale="25000" lnSpcReduction="20000"/>
          </a:bodyPr>
          <a:lstStyle/>
          <a:p>
            <a:pPr marL="0" indent="0">
              <a:buNone/>
            </a:pPr>
            <a:endParaRPr lang="pl-PL" sz="1000">
              <a:cs typeface="Calibri"/>
            </a:endParaRPr>
          </a:p>
          <a:p>
            <a:pPr>
              <a:buNone/>
            </a:pPr>
            <a:endParaRPr lang="pl-PL" sz="1200" b="1">
              <a:cs typeface="Calibri"/>
            </a:endParaRPr>
          </a:p>
          <a:p>
            <a:pPr>
              <a:buNone/>
            </a:pPr>
            <a:endParaRPr lang="pl-PL" sz="1200" b="1">
              <a:cs typeface="Calibri"/>
            </a:endParaRPr>
          </a:p>
          <a:p>
            <a:pPr marL="0" indent="0">
              <a:buNone/>
            </a:pPr>
            <a:endParaRPr lang="pl-PL" sz="1000">
              <a:cs typeface="Calibri"/>
            </a:endParaRPr>
          </a:p>
          <a:p>
            <a:pPr marL="0" indent="0">
              <a:buNone/>
            </a:pPr>
            <a:br>
              <a:rPr lang="en-US"/>
            </a:br>
            <a:endParaRPr lang="en-US"/>
          </a:p>
        </p:txBody>
      </p:sp>
      <p:sp>
        <p:nvSpPr>
          <p:cNvPr id="5" name="pole tekstowe 4">
            <a:extLst>
              <a:ext uri="{FF2B5EF4-FFF2-40B4-BE49-F238E27FC236}">
                <a16:creationId xmlns:a16="http://schemas.microsoft.com/office/drawing/2014/main" id="{92089C29-22AB-49F7-905E-A3174A874CE2}"/>
              </a:ext>
            </a:extLst>
          </p:cNvPr>
          <p:cNvSpPr txBox="1"/>
          <p:nvPr/>
        </p:nvSpPr>
        <p:spPr>
          <a:xfrm>
            <a:off x="7514770" y="2117807"/>
            <a:ext cx="39749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a:ea typeface="+mn-lt"/>
                <a:cs typeface="+mn-lt"/>
              </a:rPr>
              <a:t> Historycy przypuszczają że chrzest odbył się </a:t>
            </a:r>
            <a:r>
              <a:rPr lang="pl-PL" sz="1200">
                <a:cs typeface="Calibri"/>
              </a:rPr>
              <a:t>14</a:t>
            </a:r>
            <a:r>
              <a:rPr lang="pl-PL" sz="1200" b="1">
                <a:cs typeface="Calibri"/>
              </a:rPr>
              <a:t> kwietnia 966 </a:t>
            </a:r>
            <a:r>
              <a:rPr lang="pl-PL" sz="1200">
                <a:cs typeface="Calibri"/>
              </a:rPr>
              <a:t>w Wielką Sobotę lub w Niedzielę Wielkanocną. Nie jest to jednak data potwierdzona.</a:t>
            </a:r>
          </a:p>
        </p:txBody>
      </p:sp>
      <p:sp>
        <p:nvSpPr>
          <p:cNvPr id="8" name="pole tekstowe 7">
            <a:extLst>
              <a:ext uri="{FF2B5EF4-FFF2-40B4-BE49-F238E27FC236}">
                <a16:creationId xmlns:a16="http://schemas.microsoft.com/office/drawing/2014/main" id="{F9984474-41B7-4527-A04E-EB8E4FFA0FF7}"/>
              </a:ext>
            </a:extLst>
          </p:cNvPr>
          <p:cNvSpPr txBox="1"/>
          <p:nvPr/>
        </p:nvSpPr>
        <p:spPr>
          <a:xfrm>
            <a:off x="7509959" y="2791557"/>
            <a:ext cx="4199414"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a:t> To,  gdzie odbył się chrzest polski jest sprawą dyskusyjną. Dokładnie tak samo jest z jego dokładną datą. Nie jest to do końca jasne, jednak prawdopodobnym miejscem chrztu Polski  jest Ostrów Lednicki. Niektórzy historycy wskazują również na Poznań , ponieważ zarówno tam, jak i w Ostrowie Lednickim archeologowie znajdowali baptysteria, w których mógł zostać ochrzczony Mieszko I. Miejscowości Ostrów Lednicki i Poznań należy więc uznać za najbardziej prawdopodobne miejsca , gdzie mógł odbyć się Chrzest. </a:t>
            </a:r>
            <a:endParaRPr lang="pl-PL" sz="1200">
              <a:ea typeface="+mn-lt"/>
              <a:cs typeface="+mn-lt"/>
            </a:endParaRPr>
          </a:p>
          <a:p>
            <a:pPr algn="l"/>
            <a:endParaRPr lang="pl-PL" sz="900">
              <a:cs typeface="Calibri"/>
            </a:endParaRPr>
          </a:p>
        </p:txBody>
      </p:sp>
      <p:sp>
        <p:nvSpPr>
          <p:cNvPr id="10" name="pole tekstowe 9">
            <a:extLst>
              <a:ext uri="{FF2B5EF4-FFF2-40B4-BE49-F238E27FC236}">
                <a16:creationId xmlns:a16="http://schemas.microsoft.com/office/drawing/2014/main" id="{47C76A74-D8DA-4C31-B566-7C0CE5D2C380}"/>
              </a:ext>
            </a:extLst>
          </p:cNvPr>
          <p:cNvSpPr txBox="1"/>
          <p:nvPr/>
        </p:nvSpPr>
        <p:spPr>
          <a:xfrm>
            <a:off x="3740101" y="4176310"/>
            <a:ext cx="3119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b="1">
              <a:solidFill>
                <a:schemeClr val="bg1"/>
              </a:solidFill>
              <a:highlight>
                <a:srgbClr val="808080"/>
              </a:highlight>
              <a:cs typeface="Calibri"/>
            </a:endParaRPr>
          </a:p>
        </p:txBody>
      </p:sp>
      <p:sp>
        <p:nvSpPr>
          <p:cNvPr id="12" name="pole tekstowe 11">
            <a:extLst>
              <a:ext uri="{FF2B5EF4-FFF2-40B4-BE49-F238E27FC236}">
                <a16:creationId xmlns:a16="http://schemas.microsoft.com/office/drawing/2014/main" id="{F0612642-4365-47BF-823E-E304D6304374}"/>
              </a:ext>
            </a:extLst>
          </p:cNvPr>
          <p:cNvSpPr txBox="1"/>
          <p:nvPr/>
        </p:nvSpPr>
        <p:spPr>
          <a:xfrm>
            <a:off x="4013387" y="3000374"/>
            <a:ext cx="24563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b="1">
              <a:solidFill>
                <a:schemeClr val="bg1"/>
              </a:solidFill>
              <a:highlight>
                <a:srgbClr val="808080"/>
              </a:highlight>
              <a:cs typeface="Calibri"/>
            </a:endParaRPr>
          </a:p>
          <a:p>
            <a:endParaRPr lang="pl-PL" sz="1000">
              <a:cs typeface="Calibri"/>
            </a:endParaRPr>
          </a:p>
        </p:txBody>
      </p:sp>
    </p:spTree>
    <p:extLst>
      <p:ext uri="{BB962C8B-B14F-4D97-AF65-F5344CB8AC3E}">
        <p14:creationId xmlns:p14="http://schemas.microsoft.com/office/powerpoint/2010/main" val="1059501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nodePh="1">
                                  <p:stCondLst>
                                    <p:cond delay="0"/>
                                  </p:stCondLst>
                                  <p:endCondLst>
                                    <p:cond evt="begin" delay="0">
                                      <p:tn val="43"/>
                                    </p:cond>
                                  </p:end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9A7067-C7C3-4182-B35C-59075ACD0DD3}"/>
              </a:ext>
            </a:extLst>
          </p:cNvPr>
          <p:cNvSpPr>
            <a:spLocks noGrp="1"/>
          </p:cNvSpPr>
          <p:nvPr>
            <p:ph type="title"/>
          </p:nvPr>
        </p:nvSpPr>
        <p:spPr>
          <a:xfrm>
            <a:off x="833002" y="448253"/>
            <a:ext cx="10520702" cy="1325563"/>
          </a:xfrm>
        </p:spPr>
        <p:txBody>
          <a:bodyPr>
            <a:normAutofit/>
          </a:bodyPr>
          <a:lstStyle/>
          <a:p>
            <a:r>
              <a:rPr lang="en-US" b="1"/>
              <a:t>Kronika </a:t>
            </a:r>
            <a:r>
              <a:rPr lang="en-US" b="1" err="1"/>
              <a:t>Thietmara</a:t>
            </a:r>
            <a:endParaRPr lang="en-US" err="1"/>
          </a:p>
          <a:p>
            <a:endParaRPr lang="en-US">
              <a:cs typeface="Calibri Light"/>
            </a:endParaRPr>
          </a:p>
        </p:txBody>
      </p:sp>
      <p:sp>
        <p:nvSpPr>
          <p:cNvPr id="3" name="Content Placeholder 2">
            <a:extLst>
              <a:ext uri="{FF2B5EF4-FFF2-40B4-BE49-F238E27FC236}">
                <a16:creationId xmlns:a16="http://schemas.microsoft.com/office/drawing/2014/main" id="{16FB5654-EBBD-46E2-8A6C-2D22822C3F42}"/>
              </a:ext>
            </a:extLst>
          </p:cNvPr>
          <p:cNvSpPr>
            <a:spLocks noGrp="1"/>
          </p:cNvSpPr>
          <p:nvPr>
            <p:ph idx="1"/>
          </p:nvPr>
        </p:nvSpPr>
        <p:spPr>
          <a:xfrm>
            <a:off x="838200" y="2191807"/>
            <a:ext cx="4936067" cy="3985155"/>
          </a:xfrm>
        </p:spPr>
        <p:txBody>
          <a:bodyPr vert="horz" lIns="91440" tIns="45720" rIns="91440" bIns="45720" rtlCol="0">
            <a:normAutofit/>
          </a:bodyPr>
          <a:lstStyle/>
          <a:p>
            <a:pPr marL="0" indent="0">
              <a:buNone/>
            </a:pPr>
            <a:r>
              <a:rPr lang="en-US" sz="1600">
                <a:ea typeface="+mn-lt"/>
                <a:cs typeface="+mn-lt"/>
              </a:rPr>
              <a:t>Najstarszym źródłem opartym na tradycji, zgodnie z którą chrzest Mieszka nastąpił po małżeństwie z Dobrawą, jest XI-wieczny tekst Thietmara z Merseburga: Mieszko I … n</a:t>
            </a:r>
            <a:r>
              <a:rPr lang="en-US" sz="1600" i="1">
                <a:ea typeface="+mn-lt"/>
                <a:cs typeface="+mn-lt"/>
              </a:rPr>
              <a:t>a ustawiczne namowy swej ukochanej małżonki jadu przyrodzonego pogaństwa, chrztem świętym zmywając plamę grzechu pierworodnego. I natychmiast w ślad za głową i swoim umiłowanym władcą poszły ułomne dotąd członki spośród ludu i w szatę godową przyodziane, w poczet synów Chrystusowych zostały zaliczone. Ich pierwszy biskup Jordan ciężką miał z nimi pracę, zanim, niezmordowany w wysiłkach, nakłonił ich słowem i czynem do uprawiania winnicy Pańskiej. I cieszył się wspomniany mąż i szlachetna jego żona z ich legalnego już związku, a wraz z nimi radowali się wszyscy ich poddani, iż z Chrystusem zawarli małżeństwo</a:t>
            </a:r>
            <a:endParaRPr lang="en-US" sz="1600">
              <a:cs typeface="Calibri" panose="020F0502020204030204"/>
            </a:endParaRPr>
          </a:p>
        </p:txBody>
      </p:sp>
      <p:pic>
        <p:nvPicPr>
          <p:cNvPr id="4" name="Picture 4">
            <a:extLst>
              <a:ext uri="{FF2B5EF4-FFF2-40B4-BE49-F238E27FC236}">
                <a16:creationId xmlns:a16="http://schemas.microsoft.com/office/drawing/2014/main" id="{17BDB915-6B08-4055-9A79-B5E873C86D45}"/>
              </a:ext>
            </a:extLst>
          </p:cNvPr>
          <p:cNvPicPr>
            <a:picLocks noChangeAspect="1"/>
          </p:cNvPicPr>
          <p:nvPr/>
        </p:nvPicPr>
        <p:blipFill>
          <a:blip r:embed="rId2"/>
          <a:stretch>
            <a:fillRect/>
          </a:stretch>
        </p:blipFill>
        <p:spPr>
          <a:xfrm>
            <a:off x="6417734" y="2610099"/>
            <a:ext cx="4935970" cy="3148571"/>
          </a:xfrm>
          <a:prstGeom prst="rect">
            <a:avLst/>
          </a:prstGeom>
        </p:spPr>
      </p:pic>
    </p:spTree>
    <p:extLst>
      <p:ext uri="{BB962C8B-B14F-4D97-AF65-F5344CB8AC3E}">
        <p14:creationId xmlns:p14="http://schemas.microsoft.com/office/powerpoint/2010/main" val="652695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Motyw pakietu Office</vt:lpstr>
      <vt:lpstr>Chrzest Polski</vt:lpstr>
      <vt:lpstr>PowerPoint Presentation</vt:lpstr>
      <vt:lpstr>Początki państwa polskiego wiążą się z istnieniem plemienia Polan. </vt:lpstr>
      <vt:lpstr>Jakie były wierzenia Polan?</vt:lpstr>
      <vt:lpstr>Jak wyglądała Polska za czasów Mieszka I?</vt:lpstr>
      <vt:lpstr>Przyczyny Chrztu Polski</vt:lpstr>
      <vt:lpstr>PowerPoint Presentation</vt:lpstr>
      <vt:lpstr>Gdzie i kiedy odbył się Chrzest Polski?</vt:lpstr>
      <vt:lpstr>Kronika Thietmara </vt:lpstr>
      <vt:lpstr>Kronika Galla Anonima </vt:lpstr>
      <vt:lpstr>Kronika Wincentego Kadłubka </vt:lpstr>
      <vt:lpstr>Rocznik poznański starszy </vt:lpstr>
      <vt:lpstr>Rocznik świętokrzyski </vt:lpstr>
      <vt:lpstr>Rocznik małopolski  </vt:lpstr>
      <vt:lpstr>Roczniki Długosza  </vt:lpstr>
      <vt:lpstr>Władysław Abraham </vt:lpstr>
      <vt:lpstr>Znaczenie Chrztu Polski</vt:lpstr>
      <vt:lpstr>Skutki religijne po chrzcie Polski</vt:lpstr>
      <vt:lpstr>Chrzest Polski w sztuce .</vt:lpstr>
      <vt:lpstr>Jan Matejko i jego obraz o Chrzcie Polski</vt:lpstr>
      <vt:lpstr>Chrzest Polski w oczach dzieci</vt:lpstr>
      <vt:lpstr>Jak Chrzty wyglądają teraz czyli w 2021roku?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1</cp:revision>
  <dcterms:created xsi:type="dcterms:W3CDTF">2021-10-26T14:39:41Z</dcterms:created>
  <dcterms:modified xsi:type="dcterms:W3CDTF">2021-10-29T09:11:43Z</dcterms:modified>
</cp:coreProperties>
</file>