
<file path=[Content_Types].xml><?xml version="1.0" encoding="utf-8"?>
<Types xmlns="http://schemas.openxmlformats.org/package/2006/content-types">
  <Default Extension="jpeg" ContentType="image/jpeg"/>
  <Default Extension="mp3" ContentType="audio/m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12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182240-56B9-A949-885B-1020B1464B07}" v="681" dt="2020-03-30T12:22:03.8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6"/>
    <p:restoredTop sz="94605"/>
  </p:normalViewPr>
  <p:slideViewPr>
    <p:cSldViewPr snapToGrid="0" snapToObjects="1">
      <p:cViewPr varScale="1">
        <p:scale>
          <a:sx n="107" d="100"/>
          <a:sy n="107" d="100"/>
        </p:scale>
        <p:origin x="4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ek kolodziejak" userId="ea5969851cfb18cc" providerId="LiveId" clId="{84182240-56B9-A949-885B-1020B1464B07}"/>
    <pc:docChg chg="custSel modSld">
      <pc:chgData name="jacek kolodziejak" userId="ea5969851cfb18cc" providerId="LiveId" clId="{84182240-56B9-A949-885B-1020B1464B07}" dt="2020-03-30T16:50:50.226" v="309" actId="1076"/>
      <pc:docMkLst>
        <pc:docMk/>
      </pc:docMkLst>
      <pc:sldChg chg="modSp modAnim">
        <pc:chgData name="jacek kolodziejak" userId="ea5969851cfb18cc" providerId="LiveId" clId="{84182240-56B9-A949-885B-1020B1464B07}" dt="2020-03-30T16:50:50.226" v="309" actId="1076"/>
        <pc:sldMkLst>
          <pc:docMk/>
          <pc:sldMk cId="3462766435" sldId="256"/>
        </pc:sldMkLst>
        <pc:spChg chg="mod">
          <ac:chgData name="jacek kolodziejak" userId="ea5969851cfb18cc" providerId="LiveId" clId="{84182240-56B9-A949-885B-1020B1464B07}" dt="2020-03-30T12:06:32.881" v="58" actId="207"/>
          <ac:spMkLst>
            <pc:docMk/>
            <pc:sldMk cId="3462766435" sldId="256"/>
            <ac:spMk id="2" creationId="{908827FD-E2B8-7143-89FA-34A7A1F33A50}"/>
          </ac:spMkLst>
        </pc:spChg>
        <pc:spChg chg="mod">
          <ac:chgData name="jacek kolodziejak" userId="ea5969851cfb18cc" providerId="LiveId" clId="{84182240-56B9-A949-885B-1020B1464B07}" dt="2020-03-30T12:06:58.114" v="73" actId="20577"/>
          <ac:spMkLst>
            <pc:docMk/>
            <pc:sldMk cId="3462766435" sldId="256"/>
            <ac:spMk id="3" creationId="{7F246B3C-9CE5-4E44-BA6A-AB26835DDCEF}"/>
          </ac:spMkLst>
        </pc:spChg>
        <pc:picChg chg="mod">
          <ac:chgData name="jacek kolodziejak" userId="ea5969851cfb18cc" providerId="LiveId" clId="{84182240-56B9-A949-885B-1020B1464B07}" dt="2020-03-30T16:50:50.226" v="309" actId="1076"/>
          <ac:picMkLst>
            <pc:docMk/>
            <pc:sldMk cId="3462766435" sldId="256"/>
            <ac:picMk id="4" creationId="{1C79495D-4800-40A5-8214-1C9DA490DE32}"/>
          </ac:picMkLst>
        </pc:picChg>
      </pc:sldChg>
      <pc:sldChg chg="modSp">
        <pc:chgData name="jacek kolodziejak" userId="ea5969851cfb18cc" providerId="LiveId" clId="{84182240-56B9-A949-885B-1020B1464B07}" dt="2020-03-30T12:09:37.898" v="147" actId="20577"/>
        <pc:sldMkLst>
          <pc:docMk/>
          <pc:sldMk cId="3174146474" sldId="257"/>
        </pc:sldMkLst>
        <pc:spChg chg="mod">
          <ac:chgData name="jacek kolodziejak" userId="ea5969851cfb18cc" providerId="LiveId" clId="{84182240-56B9-A949-885B-1020B1464B07}" dt="2020-03-30T12:09:37.898" v="147" actId="20577"/>
          <ac:spMkLst>
            <pc:docMk/>
            <pc:sldMk cId="3174146474" sldId="257"/>
            <ac:spMk id="3" creationId="{E7C5883F-E956-404B-BE9D-B12E7EA9F966}"/>
          </ac:spMkLst>
        </pc:spChg>
      </pc:sldChg>
      <pc:sldChg chg="modSp">
        <pc:chgData name="jacek kolodziejak" userId="ea5969851cfb18cc" providerId="LiveId" clId="{84182240-56B9-A949-885B-1020B1464B07}" dt="2020-03-30T12:11:00.484" v="163" actId="20577"/>
        <pc:sldMkLst>
          <pc:docMk/>
          <pc:sldMk cId="2213004013" sldId="258"/>
        </pc:sldMkLst>
        <pc:spChg chg="mod">
          <ac:chgData name="jacek kolodziejak" userId="ea5969851cfb18cc" providerId="LiveId" clId="{84182240-56B9-A949-885B-1020B1464B07}" dt="2020-03-30T12:10:12.639" v="158" actId="122"/>
          <ac:spMkLst>
            <pc:docMk/>
            <pc:sldMk cId="2213004013" sldId="258"/>
            <ac:spMk id="2" creationId="{F6EA27C9-A63D-BC49-8E0A-EA2A64AFB56E}"/>
          </ac:spMkLst>
        </pc:spChg>
        <pc:graphicFrameChg chg="mod">
          <ac:chgData name="jacek kolodziejak" userId="ea5969851cfb18cc" providerId="LiveId" clId="{84182240-56B9-A949-885B-1020B1464B07}" dt="2020-03-30T12:11:00.484" v="163" actId="20577"/>
          <ac:graphicFrameMkLst>
            <pc:docMk/>
            <pc:sldMk cId="2213004013" sldId="258"/>
            <ac:graphicFrameMk id="5" creationId="{43BFF681-BAF2-4CC9-8717-8D989D2479B0}"/>
          </ac:graphicFrameMkLst>
        </pc:graphicFrameChg>
      </pc:sldChg>
      <pc:sldChg chg="modSp">
        <pc:chgData name="jacek kolodziejak" userId="ea5969851cfb18cc" providerId="LiveId" clId="{84182240-56B9-A949-885B-1020B1464B07}" dt="2020-03-30T12:12:11.284" v="172" actId="20577"/>
        <pc:sldMkLst>
          <pc:docMk/>
          <pc:sldMk cId="992819526" sldId="260"/>
        </pc:sldMkLst>
        <pc:spChg chg="mod">
          <ac:chgData name="jacek kolodziejak" userId="ea5969851cfb18cc" providerId="LiveId" clId="{84182240-56B9-A949-885B-1020B1464B07}" dt="2020-03-30T12:11:19.673" v="167" actId="122"/>
          <ac:spMkLst>
            <pc:docMk/>
            <pc:sldMk cId="992819526" sldId="260"/>
            <ac:spMk id="2" creationId="{D77FD3EA-D2E5-4C40-9CE8-50B1776690DF}"/>
          </ac:spMkLst>
        </pc:spChg>
        <pc:graphicFrameChg chg="mod">
          <ac:chgData name="jacek kolodziejak" userId="ea5969851cfb18cc" providerId="LiveId" clId="{84182240-56B9-A949-885B-1020B1464B07}" dt="2020-03-30T12:12:11.284" v="172" actId="20577"/>
          <ac:graphicFrameMkLst>
            <pc:docMk/>
            <pc:sldMk cId="992819526" sldId="260"/>
            <ac:graphicFrameMk id="5" creationId="{0DE5A105-EB5F-470E-9B76-AE1178EE9ADF}"/>
          </ac:graphicFrameMkLst>
        </pc:graphicFrameChg>
      </pc:sldChg>
      <pc:sldChg chg="modSp">
        <pc:chgData name="jacek kolodziejak" userId="ea5969851cfb18cc" providerId="LiveId" clId="{84182240-56B9-A949-885B-1020B1464B07}" dt="2020-03-30T12:14:06.763" v="213" actId="20577"/>
        <pc:sldMkLst>
          <pc:docMk/>
          <pc:sldMk cId="1250206990" sldId="261"/>
        </pc:sldMkLst>
        <pc:graphicFrameChg chg="mod">
          <ac:chgData name="jacek kolodziejak" userId="ea5969851cfb18cc" providerId="LiveId" clId="{84182240-56B9-A949-885B-1020B1464B07}" dt="2020-03-30T12:14:06.763" v="213" actId="20577"/>
          <ac:graphicFrameMkLst>
            <pc:docMk/>
            <pc:sldMk cId="1250206990" sldId="261"/>
            <ac:graphicFrameMk id="141" creationId="{41BD9EC9-6852-441A-BCF5-533BC655E03F}"/>
          </ac:graphicFrameMkLst>
        </pc:graphicFrameChg>
      </pc:sldChg>
      <pc:sldChg chg="modSp">
        <pc:chgData name="jacek kolodziejak" userId="ea5969851cfb18cc" providerId="LiveId" clId="{84182240-56B9-A949-885B-1020B1464B07}" dt="2020-03-30T12:16:15.415" v="250" actId="20577"/>
        <pc:sldMkLst>
          <pc:docMk/>
          <pc:sldMk cId="4046133041" sldId="263"/>
        </pc:sldMkLst>
        <pc:spChg chg="mod">
          <ac:chgData name="jacek kolodziejak" userId="ea5969851cfb18cc" providerId="LiveId" clId="{84182240-56B9-A949-885B-1020B1464B07}" dt="2020-03-30T12:15:50.206" v="245" actId="122"/>
          <ac:spMkLst>
            <pc:docMk/>
            <pc:sldMk cId="4046133041" sldId="263"/>
            <ac:spMk id="2" creationId="{D11A7AFF-FB0F-C946-B6A6-A3EFC429325F}"/>
          </ac:spMkLst>
        </pc:spChg>
        <pc:graphicFrameChg chg="mod">
          <ac:chgData name="jacek kolodziejak" userId="ea5969851cfb18cc" providerId="LiveId" clId="{84182240-56B9-A949-885B-1020B1464B07}" dt="2020-03-30T12:16:15.415" v="250" actId="20577"/>
          <ac:graphicFrameMkLst>
            <pc:docMk/>
            <pc:sldMk cId="4046133041" sldId="263"/>
            <ac:graphicFrameMk id="5" creationId="{0F6A8264-18F0-4983-9C12-61A202E8170E}"/>
          </ac:graphicFrameMkLst>
        </pc:graphicFrameChg>
      </pc:sldChg>
      <pc:sldChg chg="modSp">
        <pc:chgData name="jacek kolodziejak" userId="ea5969851cfb18cc" providerId="LiveId" clId="{84182240-56B9-A949-885B-1020B1464B07}" dt="2020-03-30T12:17:04.708" v="262" actId="20577"/>
        <pc:sldMkLst>
          <pc:docMk/>
          <pc:sldMk cId="598956617" sldId="264"/>
        </pc:sldMkLst>
        <pc:graphicFrameChg chg="mod">
          <ac:chgData name="jacek kolodziejak" userId="ea5969851cfb18cc" providerId="LiveId" clId="{84182240-56B9-A949-885B-1020B1464B07}" dt="2020-03-30T12:17:04.708" v="262" actId="20577"/>
          <ac:graphicFrameMkLst>
            <pc:docMk/>
            <pc:sldMk cId="598956617" sldId="264"/>
            <ac:graphicFrameMk id="5" creationId="{BE6D4DC1-62E6-4AD0-81C4-ADFD8CBB3F0A}"/>
          </ac:graphicFrameMkLst>
        </pc:graphicFrameChg>
      </pc:sldChg>
      <pc:sldChg chg="modSp">
        <pc:chgData name="jacek kolodziejak" userId="ea5969851cfb18cc" providerId="LiveId" clId="{84182240-56B9-A949-885B-1020B1464B07}" dt="2020-03-30T12:22:03.892" v="307" actId="20577"/>
        <pc:sldMkLst>
          <pc:docMk/>
          <pc:sldMk cId="2939990404" sldId="265"/>
        </pc:sldMkLst>
        <pc:spChg chg="mod">
          <ac:chgData name="jacek kolodziejak" userId="ea5969851cfb18cc" providerId="LiveId" clId="{84182240-56B9-A949-885B-1020B1464B07}" dt="2020-03-30T12:22:03.892" v="307" actId="20577"/>
          <ac:spMkLst>
            <pc:docMk/>
            <pc:sldMk cId="2939990404" sldId="265"/>
            <ac:spMk id="2" creationId="{B5086ABC-005E-0540-96F3-78C9313654C1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6.png"/><Relationship Id="rId7" Type="http://schemas.openxmlformats.org/officeDocument/2006/relationships/image" Target="../media/image4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10" Type="http://schemas.openxmlformats.org/officeDocument/2006/relationships/image" Target="../media/image22.svg"/><Relationship Id="rId4" Type="http://schemas.openxmlformats.org/officeDocument/2006/relationships/image" Target="../media/image17.svg"/><Relationship Id="rId9" Type="http://schemas.openxmlformats.org/officeDocument/2006/relationships/image" Target="../media/image21.pn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sv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svg"/><Relationship Id="rId1" Type="http://schemas.openxmlformats.org/officeDocument/2006/relationships/image" Target="../media/image23.png"/><Relationship Id="rId6" Type="http://schemas.openxmlformats.org/officeDocument/2006/relationships/image" Target="../media/image28.svg"/><Relationship Id="rId5" Type="http://schemas.openxmlformats.org/officeDocument/2006/relationships/image" Target="../media/image27.png"/><Relationship Id="rId10" Type="http://schemas.openxmlformats.org/officeDocument/2006/relationships/image" Target="../media/image32.svg"/><Relationship Id="rId4" Type="http://schemas.openxmlformats.org/officeDocument/2006/relationships/image" Target="../media/image26.svg"/><Relationship Id="rId9" Type="http://schemas.openxmlformats.org/officeDocument/2006/relationships/image" Target="../media/image31.pn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sv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12" Type="http://schemas.openxmlformats.org/officeDocument/2006/relationships/image" Target="../media/image44.svg"/><Relationship Id="rId2" Type="http://schemas.openxmlformats.org/officeDocument/2006/relationships/image" Target="../media/image34.svg"/><Relationship Id="rId1" Type="http://schemas.openxmlformats.org/officeDocument/2006/relationships/image" Target="../media/image33.png"/><Relationship Id="rId6" Type="http://schemas.openxmlformats.org/officeDocument/2006/relationships/image" Target="../media/image38.svg"/><Relationship Id="rId11" Type="http://schemas.openxmlformats.org/officeDocument/2006/relationships/image" Target="../media/image43.png"/><Relationship Id="rId5" Type="http://schemas.openxmlformats.org/officeDocument/2006/relationships/image" Target="../media/image37.png"/><Relationship Id="rId10" Type="http://schemas.openxmlformats.org/officeDocument/2006/relationships/image" Target="../media/image42.svg"/><Relationship Id="rId4" Type="http://schemas.openxmlformats.org/officeDocument/2006/relationships/image" Target="../media/image36.svg"/><Relationship Id="rId9" Type="http://schemas.openxmlformats.org/officeDocument/2006/relationships/image" Target="../media/image41.pn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svg"/><Relationship Id="rId3" Type="http://schemas.openxmlformats.org/officeDocument/2006/relationships/image" Target="../media/image47.png"/><Relationship Id="rId7" Type="http://schemas.openxmlformats.org/officeDocument/2006/relationships/image" Target="../media/image49.png"/><Relationship Id="rId2" Type="http://schemas.openxmlformats.org/officeDocument/2006/relationships/image" Target="../media/image46.svg"/><Relationship Id="rId1" Type="http://schemas.openxmlformats.org/officeDocument/2006/relationships/image" Target="../media/image45.png"/><Relationship Id="rId6" Type="http://schemas.openxmlformats.org/officeDocument/2006/relationships/image" Target="../media/image28.svg"/><Relationship Id="rId5" Type="http://schemas.openxmlformats.org/officeDocument/2006/relationships/image" Target="../media/image27.png"/><Relationship Id="rId4" Type="http://schemas.openxmlformats.org/officeDocument/2006/relationships/image" Target="../media/image48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6.png"/><Relationship Id="rId7" Type="http://schemas.openxmlformats.org/officeDocument/2006/relationships/image" Target="../media/image4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10" Type="http://schemas.openxmlformats.org/officeDocument/2006/relationships/image" Target="../media/image22.svg"/><Relationship Id="rId4" Type="http://schemas.openxmlformats.org/officeDocument/2006/relationships/image" Target="../media/image17.svg"/><Relationship Id="rId9" Type="http://schemas.openxmlformats.org/officeDocument/2006/relationships/image" Target="../media/image21.pn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sv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svg"/><Relationship Id="rId1" Type="http://schemas.openxmlformats.org/officeDocument/2006/relationships/image" Target="../media/image23.png"/><Relationship Id="rId6" Type="http://schemas.openxmlformats.org/officeDocument/2006/relationships/image" Target="../media/image28.svg"/><Relationship Id="rId5" Type="http://schemas.openxmlformats.org/officeDocument/2006/relationships/image" Target="../media/image27.png"/><Relationship Id="rId10" Type="http://schemas.openxmlformats.org/officeDocument/2006/relationships/image" Target="../media/image32.svg"/><Relationship Id="rId4" Type="http://schemas.openxmlformats.org/officeDocument/2006/relationships/image" Target="../media/image26.svg"/><Relationship Id="rId9" Type="http://schemas.openxmlformats.org/officeDocument/2006/relationships/image" Target="../media/image31.pn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sv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12" Type="http://schemas.openxmlformats.org/officeDocument/2006/relationships/image" Target="../media/image44.svg"/><Relationship Id="rId2" Type="http://schemas.openxmlformats.org/officeDocument/2006/relationships/image" Target="../media/image34.svg"/><Relationship Id="rId1" Type="http://schemas.openxmlformats.org/officeDocument/2006/relationships/image" Target="../media/image33.png"/><Relationship Id="rId6" Type="http://schemas.openxmlformats.org/officeDocument/2006/relationships/image" Target="../media/image38.svg"/><Relationship Id="rId11" Type="http://schemas.openxmlformats.org/officeDocument/2006/relationships/image" Target="../media/image43.png"/><Relationship Id="rId5" Type="http://schemas.openxmlformats.org/officeDocument/2006/relationships/image" Target="../media/image37.png"/><Relationship Id="rId10" Type="http://schemas.openxmlformats.org/officeDocument/2006/relationships/image" Target="../media/image42.svg"/><Relationship Id="rId4" Type="http://schemas.openxmlformats.org/officeDocument/2006/relationships/image" Target="../media/image36.svg"/><Relationship Id="rId9" Type="http://schemas.openxmlformats.org/officeDocument/2006/relationships/image" Target="../media/image41.pn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svg"/><Relationship Id="rId3" Type="http://schemas.openxmlformats.org/officeDocument/2006/relationships/image" Target="../media/image47.png"/><Relationship Id="rId7" Type="http://schemas.openxmlformats.org/officeDocument/2006/relationships/image" Target="../media/image49.png"/><Relationship Id="rId2" Type="http://schemas.openxmlformats.org/officeDocument/2006/relationships/image" Target="../media/image46.svg"/><Relationship Id="rId1" Type="http://schemas.openxmlformats.org/officeDocument/2006/relationships/image" Target="../media/image45.png"/><Relationship Id="rId6" Type="http://schemas.openxmlformats.org/officeDocument/2006/relationships/image" Target="../media/image28.svg"/><Relationship Id="rId5" Type="http://schemas.openxmlformats.org/officeDocument/2006/relationships/image" Target="../media/image27.png"/><Relationship Id="rId4" Type="http://schemas.openxmlformats.org/officeDocument/2006/relationships/image" Target="../media/image4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2B7FDC-ED2B-4ED6-B0D5-3012B4F1C522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D2CDA8A5-F39B-4933-865E-34FED38EFE41}">
      <dgm:prSet/>
      <dgm:spPr/>
      <dgm:t>
        <a:bodyPr/>
        <a:lstStyle/>
        <a:p>
          <a:pPr>
            <a:lnSpc>
              <a:spcPct val="100000"/>
            </a:lnSpc>
          </a:pPr>
          <a:r>
            <a:rPr lang="pl-PL" dirty="0"/>
            <a:t>Można porównywać ceny tego samego towaru w różnych sklepach .</a:t>
          </a:r>
          <a:endParaRPr lang="en-US" dirty="0"/>
        </a:p>
      </dgm:t>
    </dgm:pt>
    <dgm:pt modelId="{F74207C0-1385-429E-BF6E-116F1EB3F3F8}" type="parTrans" cxnId="{E41448C4-7A3E-4ABA-9FEF-A3AFCBA97A49}">
      <dgm:prSet/>
      <dgm:spPr/>
      <dgm:t>
        <a:bodyPr/>
        <a:lstStyle/>
        <a:p>
          <a:endParaRPr lang="en-US"/>
        </a:p>
      </dgm:t>
    </dgm:pt>
    <dgm:pt modelId="{251CC50E-3CAB-49D4-953E-07A152A64131}" type="sibTrans" cxnId="{E41448C4-7A3E-4ABA-9FEF-A3AFCBA97A49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B466DB23-6CB5-4546-B745-A99729A3A746}">
      <dgm:prSet/>
      <dgm:spPr/>
      <dgm:t>
        <a:bodyPr/>
        <a:lstStyle/>
        <a:p>
          <a:pPr>
            <a:lnSpc>
              <a:spcPct val="100000"/>
            </a:lnSpc>
          </a:pPr>
          <a:r>
            <a:rPr lang="pl-PL" dirty="0"/>
            <a:t>Większy wybór towarów niż w sklepach stacjonarnych .</a:t>
          </a:r>
          <a:endParaRPr lang="en-US" dirty="0"/>
        </a:p>
      </dgm:t>
    </dgm:pt>
    <dgm:pt modelId="{8DF9B91D-1C20-4BE5-A279-5354A3318238}" type="parTrans" cxnId="{E4FC49A4-9A64-4049-9B58-6B6101C2CCDE}">
      <dgm:prSet/>
      <dgm:spPr/>
      <dgm:t>
        <a:bodyPr/>
        <a:lstStyle/>
        <a:p>
          <a:endParaRPr lang="en-US"/>
        </a:p>
      </dgm:t>
    </dgm:pt>
    <dgm:pt modelId="{345937C5-B73C-4704-9FE8-27232239B37A}" type="sibTrans" cxnId="{E4FC49A4-9A64-4049-9B58-6B6101C2CCDE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5F2662C4-9498-4E33-8E1E-D090CA7842C4}">
      <dgm:prSet/>
      <dgm:spPr/>
      <dgm:t>
        <a:bodyPr/>
        <a:lstStyle/>
        <a:p>
          <a:pPr>
            <a:lnSpc>
              <a:spcPct val="100000"/>
            </a:lnSpc>
          </a:pPr>
          <a:r>
            <a:rPr lang="pl-PL" dirty="0"/>
            <a:t>Nie trzeba wychodzić z domu. </a:t>
          </a:r>
          <a:endParaRPr lang="en-US" dirty="0"/>
        </a:p>
      </dgm:t>
    </dgm:pt>
    <dgm:pt modelId="{69453B5E-3B59-40C7-8FB8-BEC411BD2568}" type="parTrans" cxnId="{221918BE-98BA-4FB8-B433-9DEDBC136166}">
      <dgm:prSet/>
      <dgm:spPr/>
      <dgm:t>
        <a:bodyPr/>
        <a:lstStyle/>
        <a:p>
          <a:endParaRPr lang="en-US"/>
        </a:p>
      </dgm:t>
    </dgm:pt>
    <dgm:pt modelId="{9F5AF8DE-9C25-497F-8EF9-3E9C3A466944}" type="sibTrans" cxnId="{221918BE-98BA-4FB8-B433-9DEDBC136166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0E2E6483-50CA-427F-ABDD-23A94E3EA576}">
      <dgm:prSet/>
      <dgm:spPr/>
      <dgm:t>
        <a:bodyPr/>
        <a:lstStyle/>
        <a:p>
          <a:pPr>
            <a:lnSpc>
              <a:spcPct val="100000"/>
            </a:lnSpc>
          </a:pPr>
          <a:r>
            <a:rPr lang="pl-PL" dirty="0"/>
            <a:t>Możemy kupować towary z sklepów zagranicznych. </a:t>
          </a:r>
          <a:endParaRPr lang="en-US" dirty="0"/>
        </a:p>
      </dgm:t>
    </dgm:pt>
    <dgm:pt modelId="{016EA243-1124-4BEC-9248-336919ED6B95}" type="parTrans" cxnId="{A89F1765-E97D-4AE7-92E5-2821D4C75DF3}">
      <dgm:prSet/>
      <dgm:spPr/>
      <dgm:t>
        <a:bodyPr/>
        <a:lstStyle/>
        <a:p>
          <a:endParaRPr lang="en-US"/>
        </a:p>
      </dgm:t>
    </dgm:pt>
    <dgm:pt modelId="{442046DB-CAE1-4374-AE2A-CBE5E4EAFDF5}" type="sibTrans" cxnId="{A89F1765-E97D-4AE7-92E5-2821D4C75DF3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14BC5FF1-CE84-4B3A-9D5F-F6BE917C2BEE}">
      <dgm:prSet/>
      <dgm:spPr/>
      <dgm:t>
        <a:bodyPr/>
        <a:lstStyle/>
        <a:p>
          <a:pPr>
            <a:lnSpc>
              <a:spcPct val="100000"/>
            </a:lnSpc>
          </a:pPr>
          <a:r>
            <a:rPr lang="pl-PL" dirty="0"/>
            <a:t>Towar który zamówiliśmy jest nam dostarczany od razu do domu lub najbliższy punktu odebrania np.: </a:t>
          </a:r>
          <a:r>
            <a:rPr lang="pl-PL" dirty="0" err="1"/>
            <a:t>inpost</a:t>
          </a:r>
          <a:r>
            <a:rPr lang="pl-PL" dirty="0"/>
            <a:t> lub poczta. </a:t>
          </a:r>
          <a:endParaRPr lang="en-US" dirty="0"/>
        </a:p>
      </dgm:t>
    </dgm:pt>
    <dgm:pt modelId="{6A778AEB-1909-48A7-BAA1-9FC6B79F7DE0}" type="parTrans" cxnId="{0BB137E5-B1B7-40FF-8D20-D856F33596FC}">
      <dgm:prSet/>
      <dgm:spPr/>
      <dgm:t>
        <a:bodyPr/>
        <a:lstStyle/>
        <a:p>
          <a:endParaRPr lang="en-US"/>
        </a:p>
      </dgm:t>
    </dgm:pt>
    <dgm:pt modelId="{77F3FFCB-8240-4054-B82D-8EBEC8BAF461}" type="sibTrans" cxnId="{0BB137E5-B1B7-40FF-8D20-D856F33596FC}">
      <dgm:prSet/>
      <dgm:spPr/>
      <dgm:t>
        <a:bodyPr/>
        <a:lstStyle/>
        <a:p>
          <a:endParaRPr lang="en-US"/>
        </a:p>
      </dgm:t>
    </dgm:pt>
    <dgm:pt modelId="{8DEBB077-F95E-461B-BE59-C6B12320F4A9}" type="pres">
      <dgm:prSet presAssocID="{802B7FDC-ED2B-4ED6-B0D5-3012B4F1C522}" presName="root" presStyleCnt="0">
        <dgm:presLayoutVars>
          <dgm:dir/>
          <dgm:resizeHandles val="exact"/>
        </dgm:presLayoutVars>
      </dgm:prSet>
      <dgm:spPr/>
    </dgm:pt>
    <dgm:pt modelId="{57F71775-5714-4814-BAEB-A3D23F35DE96}" type="pres">
      <dgm:prSet presAssocID="{D2CDA8A5-F39B-4933-865E-34FED38EFE41}" presName="compNode" presStyleCnt="0"/>
      <dgm:spPr/>
    </dgm:pt>
    <dgm:pt modelId="{59F7D06F-8741-48B4-BBCC-F9DBF5EA63CE}" type="pres">
      <dgm:prSet presAssocID="{D2CDA8A5-F39B-4933-865E-34FED38EFE41}" presName="bgRect" presStyleLbl="bgShp" presStyleIdx="0" presStyleCnt="5"/>
      <dgm:spPr/>
    </dgm:pt>
    <dgm:pt modelId="{61799129-484B-4304-8977-E418D06B5AB4}" type="pres">
      <dgm:prSet presAssocID="{D2CDA8A5-F39B-4933-865E-34FED38EFE41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tcoin"/>
        </a:ext>
      </dgm:extLst>
    </dgm:pt>
    <dgm:pt modelId="{4735572A-3A03-4F07-B3E6-8B373500BB3B}" type="pres">
      <dgm:prSet presAssocID="{D2CDA8A5-F39B-4933-865E-34FED38EFE41}" presName="spaceRect" presStyleCnt="0"/>
      <dgm:spPr/>
    </dgm:pt>
    <dgm:pt modelId="{020AF5E8-29FD-40D7-9554-81633958D2DD}" type="pres">
      <dgm:prSet presAssocID="{D2CDA8A5-F39B-4933-865E-34FED38EFE41}" presName="parTx" presStyleLbl="revTx" presStyleIdx="0" presStyleCnt="5">
        <dgm:presLayoutVars>
          <dgm:chMax val="0"/>
          <dgm:chPref val="0"/>
        </dgm:presLayoutVars>
      </dgm:prSet>
      <dgm:spPr/>
    </dgm:pt>
    <dgm:pt modelId="{F7279A5D-2B21-4026-B9BF-55D36E9F44BE}" type="pres">
      <dgm:prSet presAssocID="{251CC50E-3CAB-49D4-953E-07A152A64131}" presName="sibTrans" presStyleCnt="0"/>
      <dgm:spPr/>
    </dgm:pt>
    <dgm:pt modelId="{4B1D8A24-9935-4A38-93E4-24F1165E4C88}" type="pres">
      <dgm:prSet presAssocID="{B466DB23-6CB5-4546-B745-A99729A3A746}" presName="compNode" presStyleCnt="0"/>
      <dgm:spPr/>
    </dgm:pt>
    <dgm:pt modelId="{3157543D-00DA-4057-966E-E745608D1CD3}" type="pres">
      <dgm:prSet presAssocID="{B466DB23-6CB5-4546-B745-A99729A3A746}" presName="bgRect" presStyleLbl="bgShp" presStyleIdx="1" presStyleCnt="5"/>
      <dgm:spPr/>
    </dgm:pt>
    <dgm:pt modelId="{41B71784-1BAA-4C16-8C0F-681531305D1B}" type="pres">
      <dgm:prSet presAssocID="{B466DB23-6CB5-4546-B745-A99729A3A746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D2B11271-8457-4F6B-8783-7C259B3CADA6}" type="pres">
      <dgm:prSet presAssocID="{B466DB23-6CB5-4546-B745-A99729A3A746}" presName="spaceRect" presStyleCnt="0"/>
      <dgm:spPr/>
    </dgm:pt>
    <dgm:pt modelId="{B249312A-2DC0-42F8-80D1-F339B6675D0D}" type="pres">
      <dgm:prSet presAssocID="{B466DB23-6CB5-4546-B745-A99729A3A746}" presName="parTx" presStyleLbl="revTx" presStyleIdx="1" presStyleCnt="5">
        <dgm:presLayoutVars>
          <dgm:chMax val="0"/>
          <dgm:chPref val="0"/>
        </dgm:presLayoutVars>
      </dgm:prSet>
      <dgm:spPr/>
    </dgm:pt>
    <dgm:pt modelId="{42EFC6D4-6053-48CF-8C95-FA59D78701D3}" type="pres">
      <dgm:prSet presAssocID="{345937C5-B73C-4704-9FE8-27232239B37A}" presName="sibTrans" presStyleCnt="0"/>
      <dgm:spPr/>
    </dgm:pt>
    <dgm:pt modelId="{7A4D9E19-B59E-45DA-B487-4CDEF3D61591}" type="pres">
      <dgm:prSet presAssocID="{5F2662C4-9498-4E33-8E1E-D090CA7842C4}" presName="compNode" presStyleCnt="0"/>
      <dgm:spPr/>
    </dgm:pt>
    <dgm:pt modelId="{995A695E-E12B-44D6-AD3D-30133D7029AF}" type="pres">
      <dgm:prSet presAssocID="{5F2662C4-9498-4E33-8E1E-D090CA7842C4}" presName="bgRect" presStyleLbl="bgShp" presStyleIdx="2" presStyleCnt="5"/>
      <dgm:spPr/>
    </dgm:pt>
    <dgm:pt modelId="{4EE48E82-CFD4-4108-AE96-BE260CE414BC}" type="pres">
      <dgm:prSet presAssocID="{5F2662C4-9498-4E33-8E1E-D090CA7842C4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use"/>
        </a:ext>
      </dgm:extLst>
    </dgm:pt>
    <dgm:pt modelId="{72E9464C-734D-4A4F-B9B1-574BBBDA4856}" type="pres">
      <dgm:prSet presAssocID="{5F2662C4-9498-4E33-8E1E-D090CA7842C4}" presName="spaceRect" presStyleCnt="0"/>
      <dgm:spPr/>
    </dgm:pt>
    <dgm:pt modelId="{B657BBF5-04D0-47DA-AD69-FA42A9472C65}" type="pres">
      <dgm:prSet presAssocID="{5F2662C4-9498-4E33-8E1E-D090CA7842C4}" presName="parTx" presStyleLbl="revTx" presStyleIdx="2" presStyleCnt="5">
        <dgm:presLayoutVars>
          <dgm:chMax val="0"/>
          <dgm:chPref val="0"/>
        </dgm:presLayoutVars>
      </dgm:prSet>
      <dgm:spPr/>
    </dgm:pt>
    <dgm:pt modelId="{9692B20B-B287-4AA7-A2C7-C77162CEF216}" type="pres">
      <dgm:prSet presAssocID="{9F5AF8DE-9C25-497F-8EF9-3E9C3A466944}" presName="sibTrans" presStyleCnt="0"/>
      <dgm:spPr/>
    </dgm:pt>
    <dgm:pt modelId="{F1F63B3F-7FC2-44C3-A066-CF63896D89A4}" type="pres">
      <dgm:prSet presAssocID="{0E2E6483-50CA-427F-ABDD-23A94E3EA576}" presName="compNode" presStyleCnt="0"/>
      <dgm:spPr/>
    </dgm:pt>
    <dgm:pt modelId="{3FA8D11C-2104-4048-AE18-37A1C946BB8B}" type="pres">
      <dgm:prSet presAssocID="{0E2E6483-50CA-427F-ABDD-23A94E3EA576}" presName="bgRect" presStyleLbl="bgShp" presStyleIdx="3" presStyleCnt="5"/>
      <dgm:spPr/>
    </dgm:pt>
    <dgm:pt modelId="{6F37C2BA-CE97-452C-84B9-0D0BF365A0B0}" type="pres">
      <dgm:prSet presAssocID="{0E2E6483-50CA-427F-ABDD-23A94E3EA576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hoe"/>
        </a:ext>
      </dgm:extLst>
    </dgm:pt>
    <dgm:pt modelId="{FC16802D-8BC0-47C7-BDFB-5EE05C29C03D}" type="pres">
      <dgm:prSet presAssocID="{0E2E6483-50CA-427F-ABDD-23A94E3EA576}" presName="spaceRect" presStyleCnt="0"/>
      <dgm:spPr/>
    </dgm:pt>
    <dgm:pt modelId="{4D8778E8-DF8B-4094-B847-8ED39546C0E5}" type="pres">
      <dgm:prSet presAssocID="{0E2E6483-50CA-427F-ABDD-23A94E3EA576}" presName="parTx" presStyleLbl="revTx" presStyleIdx="3" presStyleCnt="5">
        <dgm:presLayoutVars>
          <dgm:chMax val="0"/>
          <dgm:chPref val="0"/>
        </dgm:presLayoutVars>
      </dgm:prSet>
      <dgm:spPr/>
    </dgm:pt>
    <dgm:pt modelId="{70CAE0AB-4A4C-467C-9B58-3A994A9290F3}" type="pres">
      <dgm:prSet presAssocID="{442046DB-CAE1-4374-AE2A-CBE5E4EAFDF5}" presName="sibTrans" presStyleCnt="0"/>
      <dgm:spPr/>
    </dgm:pt>
    <dgm:pt modelId="{CA7B02F0-4873-45B1-9A89-0F396871AB8F}" type="pres">
      <dgm:prSet presAssocID="{14BC5FF1-CE84-4B3A-9D5F-F6BE917C2BEE}" presName="compNode" presStyleCnt="0"/>
      <dgm:spPr/>
    </dgm:pt>
    <dgm:pt modelId="{810E8D7B-1508-4E12-972F-FC995FB46AC9}" type="pres">
      <dgm:prSet presAssocID="{14BC5FF1-CE84-4B3A-9D5F-F6BE917C2BEE}" presName="bgRect" presStyleLbl="bgShp" presStyleIdx="4" presStyleCnt="5"/>
      <dgm:spPr/>
    </dgm:pt>
    <dgm:pt modelId="{4F32D495-7BC0-4C3A-B5C3-9861139941F7}" type="pres">
      <dgm:prSet presAssocID="{14BC5FF1-CE84-4B3A-9D5F-F6BE917C2BEE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mb"/>
        </a:ext>
      </dgm:extLst>
    </dgm:pt>
    <dgm:pt modelId="{EBEC3247-96D7-45AC-BB21-15C9CE2B3ACE}" type="pres">
      <dgm:prSet presAssocID="{14BC5FF1-CE84-4B3A-9D5F-F6BE917C2BEE}" presName="spaceRect" presStyleCnt="0"/>
      <dgm:spPr/>
    </dgm:pt>
    <dgm:pt modelId="{ABF8E0E4-2414-4F30-A95A-50E6F85B0BB9}" type="pres">
      <dgm:prSet presAssocID="{14BC5FF1-CE84-4B3A-9D5F-F6BE917C2BEE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AD22D60B-25A3-1243-8138-10DEE80A5CCB}" type="presOf" srcId="{14BC5FF1-CE84-4B3A-9D5F-F6BE917C2BEE}" destId="{ABF8E0E4-2414-4F30-A95A-50E6F85B0BB9}" srcOrd="0" destOrd="0" presId="urn:microsoft.com/office/officeart/2018/2/layout/IconVerticalSolidList"/>
    <dgm:cxn modelId="{A89F1765-E97D-4AE7-92E5-2821D4C75DF3}" srcId="{802B7FDC-ED2B-4ED6-B0D5-3012B4F1C522}" destId="{0E2E6483-50CA-427F-ABDD-23A94E3EA576}" srcOrd="3" destOrd="0" parTransId="{016EA243-1124-4BEC-9248-336919ED6B95}" sibTransId="{442046DB-CAE1-4374-AE2A-CBE5E4EAFDF5}"/>
    <dgm:cxn modelId="{47B91268-46C0-E744-B4E2-C5C5B025D559}" type="presOf" srcId="{D2CDA8A5-F39B-4933-865E-34FED38EFE41}" destId="{020AF5E8-29FD-40D7-9554-81633958D2DD}" srcOrd="0" destOrd="0" presId="urn:microsoft.com/office/officeart/2018/2/layout/IconVerticalSolidList"/>
    <dgm:cxn modelId="{91BF8A76-3477-0C4D-85F7-54A3EA988A2F}" type="presOf" srcId="{5F2662C4-9498-4E33-8E1E-D090CA7842C4}" destId="{B657BBF5-04D0-47DA-AD69-FA42A9472C65}" srcOrd="0" destOrd="0" presId="urn:microsoft.com/office/officeart/2018/2/layout/IconVerticalSolidList"/>
    <dgm:cxn modelId="{90545D98-87AA-1E42-93EA-C8265FC0873A}" type="presOf" srcId="{0E2E6483-50CA-427F-ABDD-23A94E3EA576}" destId="{4D8778E8-DF8B-4094-B847-8ED39546C0E5}" srcOrd="0" destOrd="0" presId="urn:microsoft.com/office/officeart/2018/2/layout/IconVerticalSolidList"/>
    <dgm:cxn modelId="{E4FC49A4-9A64-4049-9B58-6B6101C2CCDE}" srcId="{802B7FDC-ED2B-4ED6-B0D5-3012B4F1C522}" destId="{B466DB23-6CB5-4546-B745-A99729A3A746}" srcOrd="1" destOrd="0" parTransId="{8DF9B91D-1C20-4BE5-A279-5354A3318238}" sibTransId="{345937C5-B73C-4704-9FE8-27232239B37A}"/>
    <dgm:cxn modelId="{221918BE-98BA-4FB8-B433-9DEDBC136166}" srcId="{802B7FDC-ED2B-4ED6-B0D5-3012B4F1C522}" destId="{5F2662C4-9498-4E33-8E1E-D090CA7842C4}" srcOrd="2" destOrd="0" parTransId="{69453B5E-3B59-40C7-8FB8-BEC411BD2568}" sibTransId="{9F5AF8DE-9C25-497F-8EF9-3E9C3A466944}"/>
    <dgm:cxn modelId="{E41448C4-7A3E-4ABA-9FEF-A3AFCBA97A49}" srcId="{802B7FDC-ED2B-4ED6-B0D5-3012B4F1C522}" destId="{D2CDA8A5-F39B-4933-865E-34FED38EFE41}" srcOrd="0" destOrd="0" parTransId="{F74207C0-1385-429E-BF6E-116F1EB3F3F8}" sibTransId="{251CC50E-3CAB-49D4-953E-07A152A64131}"/>
    <dgm:cxn modelId="{1AD455C6-32A2-9D42-8207-F56123465ED3}" type="presOf" srcId="{802B7FDC-ED2B-4ED6-B0D5-3012B4F1C522}" destId="{8DEBB077-F95E-461B-BE59-C6B12320F4A9}" srcOrd="0" destOrd="0" presId="urn:microsoft.com/office/officeart/2018/2/layout/IconVerticalSolidList"/>
    <dgm:cxn modelId="{0BB137E5-B1B7-40FF-8D20-D856F33596FC}" srcId="{802B7FDC-ED2B-4ED6-B0D5-3012B4F1C522}" destId="{14BC5FF1-CE84-4B3A-9D5F-F6BE917C2BEE}" srcOrd="4" destOrd="0" parTransId="{6A778AEB-1909-48A7-BAA1-9FC6B79F7DE0}" sibTransId="{77F3FFCB-8240-4054-B82D-8EBEC8BAF461}"/>
    <dgm:cxn modelId="{D02A3EE8-3256-A342-811E-F5580A0FB8EA}" type="presOf" srcId="{B466DB23-6CB5-4546-B745-A99729A3A746}" destId="{B249312A-2DC0-42F8-80D1-F339B6675D0D}" srcOrd="0" destOrd="0" presId="urn:microsoft.com/office/officeart/2018/2/layout/IconVerticalSolidList"/>
    <dgm:cxn modelId="{4D64F81A-C226-8849-9144-9E98B9EB98F9}" type="presParOf" srcId="{8DEBB077-F95E-461B-BE59-C6B12320F4A9}" destId="{57F71775-5714-4814-BAEB-A3D23F35DE96}" srcOrd="0" destOrd="0" presId="urn:microsoft.com/office/officeart/2018/2/layout/IconVerticalSolidList"/>
    <dgm:cxn modelId="{05B2F28A-BD0D-6041-89DD-F5455378ACB9}" type="presParOf" srcId="{57F71775-5714-4814-BAEB-A3D23F35DE96}" destId="{59F7D06F-8741-48B4-BBCC-F9DBF5EA63CE}" srcOrd="0" destOrd="0" presId="urn:microsoft.com/office/officeart/2018/2/layout/IconVerticalSolidList"/>
    <dgm:cxn modelId="{C7B65E06-A466-C64D-B36C-C0E56ACA91A3}" type="presParOf" srcId="{57F71775-5714-4814-BAEB-A3D23F35DE96}" destId="{61799129-484B-4304-8977-E418D06B5AB4}" srcOrd="1" destOrd="0" presId="urn:microsoft.com/office/officeart/2018/2/layout/IconVerticalSolidList"/>
    <dgm:cxn modelId="{1A33C13B-DB4C-E343-AB49-CB78859BD635}" type="presParOf" srcId="{57F71775-5714-4814-BAEB-A3D23F35DE96}" destId="{4735572A-3A03-4F07-B3E6-8B373500BB3B}" srcOrd="2" destOrd="0" presId="urn:microsoft.com/office/officeart/2018/2/layout/IconVerticalSolidList"/>
    <dgm:cxn modelId="{5D2279EB-8CC1-C345-B2B2-7A04BA9EA04F}" type="presParOf" srcId="{57F71775-5714-4814-BAEB-A3D23F35DE96}" destId="{020AF5E8-29FD-40D7-9554-81633958D2DD}" srcOrd="3" destOrd="0" presId="urn:microsoft.com/office/officeart/2018/2/layout/IconVerticalSolidList"/>
    <dgm:cxn modelId="{36933B5A-84E4-EA4B-9A28-BF60286A8218}" type="presParOf" srcId="{8DEBB077-F95E-461B-BE59-C6B12320F4A9}" destId="{F7279A5D-2B21-4026-B9BF-55D36E9F44BE}" srcOrd="1" destOrd="0" presId="urn:microsoft.com/office/officeart/2018/2/layout/IconVerticalSolidList"/>
    <dgm:cxn modelId="{1B03F459-52DD-904A-921C-7BF20CE44230}" type="presParOf" srcId="{8DEBB077-F95E-461B-BE59-C6B12320F4A9}" destId="{4B1D8A24-9935-4A38-93E4-24F1165E4C88}" srcOrd="2" destOrd="0" presId="urn:microsoft.com/office/officeart/2018/2/layout/IconVerticalSolidList"/>
    <dgm:cxn modelId="{ED17080E-221A-0E46-9E6A-55B65A299373}" type="presParOf" srcId="{4B1D8A24-9935-4A38-93E4-24F1165E4C88}" destId="{3157543D-00DA-4057-966E-E745608D1CD3}" srcOrd="0" destOrd="0" presId="urn:microsoft.com/office/officeart/2018/2/layout/IconVerticalSolidList"/>
    <dgm:cxn modelId="{D9090D76-7F59-0D43-B27E-EDA649CD2428}" type="presParOf" srcId="{4B1D8A24-9935-4A38-93E4-24F1165E4C88}" destId="{41B71784-1BAA-4C16-8C0F-681531305D1B}" srcOrd="1" destOrd="0" presId="urn:microsoft.com/office/officeart/2018/2/layout/IconVerticalSolidList"/>
    <dgm:cxn modelId="{AF0C5AEE-15DB-CB4A-A08A-4E1EA6AACDDE}" type="presParOf" srcId="{4B1D8A24-9935-4A38-93E4-24F1165E4C88}" destId="{D2B11271-8457-4F6B-8783-7C259B3CADA6}" srcOrd="2" destOrd="0" presId="urn:microsoft.com/office/officeart/2018/2/layout/IconVerticalSolidList"/>
    <dgm:cxn modelId="{4DAB0BE5-2239-5A4F-84E4-F6C348DA7D3A}" type="presParOf" srcId="{4B1D8A24-9935-4A38-93E4-24F1165E4C88}" destId="{B249312A-2DC0-42F8-80D1-F339B6675D0D}" srcOrd="3" destOrd="0" presId="urn:microsoft.com/office/officeart/2018/2/layout/IconVerticalSolidList"/>
    <dgm:cxn modelId="{304286B9-625E-1D4A-9470-40306F7864DB}" type="presParOf" srcId="{8DEBB077-F95E-461B-BE59-C6B12320F4A9}" destId="{42EFC6D4-6053-48CF-8C95-FA59D78701D3}" srcOrd="3" destOrd="0" presId="urn:microsoft.com/office/officeart/2018/2/layout/IconVerticalSolidList"/>
    <dgm:cxn modelId="{05EAFB14-4F71-824C-BBEF-47AED7D0F259}" type="presParOf" srcId="{8DEBB077-F95E-461B-BE59-C6B12320F4A9}" destId="{7A4D9E19-B59E-45DA-B487-4CDEF3D61591}" srcOrd="4" destOrd="0" presId="urn:microsoft.com/office/officeart/2018/2/layout/IconVerticalSolidList"/>
    <dgm:cxn modelId="{E1AEE003-D20B-EB41-BCD6-8E2EEA59EAC8}" type="presParOf" srcId="{7A4D9E19-B59E-45DA-B487-4CDEF3D61591}" destId="{995A695E-E12B-44D6-AD3D-30133D7029AF}" srcOrd="0" destOrd="0" presId="urn:microsoft.com/office/officeart/2018/2/layout/IconVerticalSolidList"/>
    <dgm:cxn modelId="{766D4D1D-9624-3847-9B7F-CAD0BB5F684A}" type="presParOf" srcId="{7A4D9E19-B59E-45DA-B487-4CDEF3D61591}" destId="{4EE48E82-CFD4-4108-AE96-BE260CE414BC}" srcOrd="1" destOrd="0" presId="urn:microsoft.com/office/officeart/2018/2/layout/IconVerticalSolidList"/>
    <dgm:cxn modelId="{F40C36C2-707E-A845-9BFF-AB4E8A308A05}" type="presParOf" srcId="{7A4D9E19-B59E-45DA-B487-4CDEF3D61591}" destId="{72E9464C-734D-4A4F-B9B1-574BBBDA4856}" srcOrd="2" destOrd="0" presId="urn:microsoft.com/office/officeart/2018/2/layout/IconVerticalSolidList"/>
    <dgm:cxn modelId="{F2D965E4-BE47-2E44-B257-9D4A1889ECC1}" type="presParOf" srcId="{7A4D9E19-B59E-45DA-B487-4CDEF3D61591}" destId="{B657BBF5-04D0-47DA-AD69-FA42A9472C65}" srcOrd="3" destOrd="0" presId="urn:microsoft.com/office/officeart/2018/2/layout/IconVerticalSolidList"/>
    <dgm:cxn modelId="{32A886C0-2DE7-1C45-9A2F-6C40B9D98A25}" type="presParOf" srcId="{8DEBB077-F95E-461B-BE59-C6B12320F4A9}" destId="{9692B20B-B287-4AA7-A2C7-C77162CEF216}" srcOrd="5" destOrd="0" presId="urn:microsoft.com/office/officeart/2018/2/layout/IconVerticalSolidList"/>
    <dgm:cxn modelId="{D017EE58-147E-BE4B-868D-1C1F5B214DF2}" type="presParOf" srcId="{8DEBB077-F95E-461B-BE59-C6B12320F4A9}" destId="{F1F63B3F-7FC2-44C3-A066-CF63896D89A4}" srcOrd="6" destOrd="0" presId="urn:microsoft.com/office/officeart/2018/2/layout/IconVerticalSolidList"/>
    <dgm:cxn modelId="{06BA3156-DE98-6A42-A7B6-C004D109E4B7}" type="presParOf" srcId="{F1F63B3F-7FC2-44C3-A066-CF63896D89A4}" destId="{3FA8D11C-2104-4048-AE18-37A1C946BB8B}" srcOrd="0" destOrd="0" presId="urn:microsoft.com/office/officeart/2018/2/layout/IconVerticalSolidList"/>
    <dgm:cxn modelId="{2511BB3F-6263-0B46-AAC5-915722F8A138}" type="presParOf" srcId="{F1F63B3F-7FC2-44C3-A066-CF63896D89A4}" destId="{6F37C2BA-CE97-452C-84B9-0D0BF365A0B0}" srcOrd="1" destOrd="0" presId="urn:microsoft.com/office/officeart/2018/2/layout/IconVerticalSolidList"/>
    <dgm:cxn modelId="{A2619C09-1DFB-984D-997E-43301F9510DD}" type="presParOf" srcId="{F1F63B3F-7FC2-44C3-A066-CF63896D89A4}" destId="{FC16802D-8BC0-47C7-BDFB-5EE05C29C03D}" srcOrd="2" destOrd="0" presId="urn:microsoft.com/office/officeart/2018/2/layout/IconVerticalSolidList"/>
    <dgm:cxn modelId="{EA15ED01-74AF-D644-8AAF-7EFB93F955D0}" type="presParOf" srcId="{F1F63B3F-7FC2-44C3-A066-CF63896D89A4}" destId="{4D8778E8-DF8B-4094-B847-8ED39546C0E5}" srcOrd="3" destOrd="0" presId="urn:microsoft.com/office/officeart/2018/2/layout/IconVerticalSolidList"/>
    <dgm:cxn modelId="{8FD76CAF-90C6-524B-B0DA-06CF8DD7F008}" type="presParOf" srcId="{8DEBB077-F95E-461B-BE59-C6B12320F4A9}" destId="{70CAE0AB-4A4C-467C-9B58-3A994A9290F3}" srcOrd="7" destOrd="0" presId="urn:microsoft.com/office/officeart/2018/2/layout/IconVerticalSolidList"/>
    <dgm:cxn modelId="{8EFEFC28-8656-A546-8C19-1435240E9DBC}" type="presParOf" srcId="{8DEBB077-F95E-461B-BE59-C6B12320F4A9}" destId="{CA7B02F0-4873-45B1-9A89-0F396871AB8F}" srcOrd="8" destOrd="0" presId="urn:microsoft.com/office/officeart/2018/2/layout/IconVerticalSolidList"/>
    <dgm:cxn modelId="{00028C6A-A01F-1F4E-83E3-0C0F729FFE8C}" type="presParOf" srcId="{CA7B02F0-4873-45B1-9A89-0F396871AB8F}" destId="{810E8D7B-1508-4E12-972F-FC995FB46AC9}" srcOrd="0" destOrd="0" presId="urn:microsoft.com/office/officeart/2018/2/layout/IconVerticalSolidList"/>
    <dgm:cxn modelId="{9C79A823-5D33-9D43-910F-B9AB18A5C8A2}" type="presParOf" srcId="{CA7B02F0-4873-45B1-9A89-0F396871AB8F}" destId="{4F32D495-7BC0-4C3A-B5C3-9861139941F7}" srcOrd="1" destOrd="0" presId="urn:microsoft.com/office/officeart/2018/2/layout/IconVerticalSolidList"/>
    <dgm:cxn modelId="{DE8AE411-12E0-2D4D-950C-142FFC1E13F5}" type="presParOf" srcId="{CA7B02F0-4873-45B1-9A89-0F396871AB8F}" destId="{EBEC3247-96D7-45AC-BB21-15C9CE2B3ACE}" srcOrd="2" destOrd="0" presId="urn:microsoft.com/office/officeart/2018/2/layout/IconVerticalSolidList"/>
    <dgm:cxn modelId="{E197EDC8-7130-BB4F-BBAC-6A3DCEE225B5}" type="presParOf" srcId="{CA7B02F0-4873-45B1-9A89-0F396871AB8F}" destId="{ABF8E0E4-2414-4F30-A95A-50E6F85B0BB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8F119F0-5DA4-4161-9FEB-05E3DB53F00F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147107C4-1CC7-464E-B3D4-9D816D1EE856}">
      <dgm:prSet/>
      <dgm:spPr/>
      <dgm:t>
        <a:bodyPr/>
        <a:lstStyle/>
        <a:p>
          <a:r>
            <a:rPr lang="pl-PL" dirty="0"/>
            <a:t>Nie możemy sprawdzić stanu technicznego towaru.</a:t>
          </a:r>
          <a:endParaRPr lang="en-US" dirty="0"/>
        </a:p>
      </dgm:t>
    </dgm:pt>
    <dgm:pt modelId="{F0D3B03F-B70F-43E9-AF91-3FE06BDF97B1}" type="parTrans" cxnId="{41B190AE-321D-4E10-AFC4-E320372F58FF}">
      <dgm:prSet/>
      <dgm:spPr/>
      <dgm:t>
        <a:bodyPr/>
        <a:lstStyle/>
        <a:p>
          <a:endParaRPr lang="en-US"/>
        </a:p>
      </dgm:t>
    </dgm:pt>
    <dgm:pt modelId="{452C9BFC-5D22-4B63-953E-046FC4E2F9D8}" type="sibTrans" cxnId="{41B190AE-321D-4E10-AFC4-E320372F58FF}">
      <dgm:prSet/>
      <dgm:spPr/>
      <dgm:t>
        <a:bodyPr/>
        <a:lstStyle/>
        <a:p>
          <a:endParaRPr lang="en-US"/>
        </a:p>
      </dgm:t>
    </dgm:pt>
    <dgm:pt modelId="{A1A14692-55EC-4AF7-B119-5C18CA096783}">
      <dgm:prSet/>
      <dgm:spPr/>
      <dgm:t>
        <a:bodyPr/>
        <a:lstStyle/>
        <a:p>
          <a:r>
            <a:rPr lang="pl-PL" dirty="0"/>
            <a:t>Nie możemy przymierzyć np.: ubrań.</a:t>
          </a:r>
          <a:endParaRPr lang="en-US" dirty="0"/>
        </a:p>
      </dgm:t>
    </dgm:pt>
    <dgm:pt modelId="{ADE9BDBE-3F8E-4F14-A8D1-F3962C54A799}" type="parTrans" cxnId="{C37FDDE2-A3FD-4F06-BCAA-0A58C1448C74}">
      <dgm:prSet/>
      <dgm:spPr/>
      <dgm:t>
        <a:bodyPr/>
        <a:lstStyle/>
        <a:p>
          <a:endParaRPr lang="en-US"/>
        </a:p>
      </dgm:t>
    </dgm:pt>
    <dgm:pt modelId="{90C1E857-D145-4E1D-B448-BDF09A1C57D6}" type="sibTrans" cxnId="{C37FDDE2-A3FD-4F06-BCAA-0A58C1448C74}">
      <dgm:prSet/>
      <dgm:spPr/>
      <dgm:t>
        <a:bodyPr/>
        <a:lstStyle/>
        <a:p>
          <a:endParaRPr lang="en-US"/>
        </a:p>
      </dgm:t>
    </dgm:pt>
    <dgm:pt modelId="{678855CD-F967-4F81-83A2-708E04EACF5A}">
      <dgm:prSet/>
      <dgm:spPr/>
      <dgm:t>
        <a:bodyPr/>
        <a:lstStyle/>
        <a:p>
          <a:r>
            <a:rPr lang="pl-PL" dirty="0"/>
            <a:t>Możemy zostać oszukanym przez sprzedawcę .</a:t>
          </a:r>
          <a:endParaRPr lang="en-US" dirty="0"/>
        </a:p>
      </dgm:t>
    </dgm:pt>
    <dgm:pt modelId="{0B68B9E1-CA24-4CDC-874D-7C39F23A1CE7}" type="parTrans" cxnId="{29ABB49C-80D0-49FA-A3E0-01E2A8FC715E}">
      <dgm:prSet/>
      <dgm:spPr/>
      <dgm:t>
        <a:bodyPr/>
        <a:lstStyle/>
        <a:p>
          <a:endParaRPr lang="en-US"/>
        </a:p>
      </dgm:t>
    </dgm:pt>
    <dgm:pt modelId="{E693331D-7881-43DF-A1F3-D7FFF475AAF4}" type="sibTrans" cxnId="{29ABB49C-80D0-49FA-A3E0-01E2A8FC715E}">
      <dgm:prSet/>
      <dgm:spPr/>
      <dgm:t>
        <a:bodyPr/>
        <a:lstStyle/>
        <a:p>
          <a:endParaRPr lang="en-US"/>
        </a:p>
      </dgm:t>
    </dgm:pt>
    <dgm:pt modelId="{426DD782-6C26-439F-BBCA-08D58D3A05A4}">
      <dgm:prSet/>
      <dgm:spPr/>
      <dgm:t>
        <a:bodyPr/>
        <a:lstStyle/>
        <a:p>
          <a:r>
            <a:rPr lang="pl-PL" dirty="0"/>
            <a:t>Do ceny towaru doliczana jest również cena przesyłki.</a:t>
          </a:r>
          <a:endParaRPr lang="en-US" dirty="0"/>
        </a:p>
      </dgm:t>
    </dgm:pt>
    <dgm:pt modelId="{E2E65079-1622-4573-9139-D0C7F43C824E}" type="parTrans" cxnId="{B71845D6-1B05-4FF2-A526-18EBB84BD19F}">
      <dgm:prSet/>
      <dgm:spPr/>
      <dgm:t>
        <a:bodyPr/>
        <a:lstStyle/>
        <a:p>
          <a:endParaRPr lang="en-US"/>
        </a:p>
      </dgm:t>
    </dgm:pt>
    <dgm:pt modelId="{46F6E38F-E8FE-4C72-B389-64CD044032C5}" type="sibTrans" cxnId="{B71845D6-1B05-4FF2-A526-18EBB84BD19F}">
      <dgm:prSet/>
      <dgm:spPr/>
      <dgm:t>
        <a:bodyPr/>
        <a:lstStyle/>
        <a:p>
          <a:endParaRPr lang="en-US"/>
        </a:p>
      </dgm:t>
    </dgm:pt>
    <dgm:pt modelId="{A6AE01E4-8DE1-46C8-A1CE-26E6132921F4}">
      <dgm:prSet/>
      <dgm:spPr/>
      <dgm:t>
        <a:bodyPr/>
        <a:lstStyle/>
        <a:p>
          <a:r>
            <a:rPr lang="pl-PL" dirty="0"/>
            <a:t>Trzeba czekać  na dostarczenie przesyłki( co może być bardzo długie jeżeli zamawiamy przesyłkę z zagranicy).</a:t>
          </a:r>
          <a:endParaRPr lang="en-US" dirty="0"/>
        </a:p>
      </dgm:t>
    </dgm:pt>
    <dgm:pt modelId="{AD904593-6664-4889-B2F8-DBE502CFEAB1}" type="parTrans" cxnId="{0D5A056B-5D41-40EE-AAC0-8E697D409B81}">
      <dgm:prSet/>
      <dgm:spPr/>
      <dgm:t>
        <a:bodyPr/>
        <a:lstStyle/>
        <a:p>
          <a:endParaRPr lang="en-US"/>
        </a:p>
      </dgm:t>
    </dgm:pt>
    <dgm:pt modelId="{8EE2FB4F-FC39-4A92-9DF0-94A7F4ACDB3E}" type="sibTrans" cxnId="{0D5A056B-5D41-40EE-AAC0-8E697D409B81}">
      <dgm:prSet/>
      <dgm:spPr/>
      <dgm:t>
        <a:bodyPr/>
        <a:lstStyle/>
        <a:p>
          <a:endParaRPr lang="en-US"/>
        </a:p>
      </dgm:t>
    </dgm:pt>
    <dgm:pt modelId="{74980C7B-4990-4401-BAA6-B95DCF4920F2}" type="pres">
      <dgm:prSet presAssocID="{28F119F0-5DA4-4161-9FEB-05E3DB53F00F}" presName="root" presStyleCnt="0">
        <dgm:presLayoutVars>
          <dgm:dir/>
          <dgm:resizeHandles val="exact"/>
        </dgm:presLayoutVars>
      </dgm:prSet>
      <dgm:spPr/>
    </dgm:pt>
    <dgm:pt modelId="{70874A9E-F33A-4DBF-8DAD-C9684ED7464E}" type="pres">
      <dgm:prSet presAssocID="{147107C4-1CC7-464E-B3D4-9D816D1EE856}" presName="compNode" presStyleCnt="0"/>
      <dgm:spPr/>
    </dgm:pt>
    <dgm:pt modelId="{82C50DA7-F225-489E-A554-A1569D043F76}" type="pres">
      <dgm:prSet presAssocID="{147107C4-1CC7-464E-B3D4-9D816D1EE856}" presName="bgRect" presStyleLbl="bgShp" presStyleIdx="0" presStyleCnt="5"/>
      <dgm:spPr/>
    </dgm:pt>
    <dgm:pt modelId="{091034CB-D9F2-4EB8-A536-5B301701EE2A}" type="pres">
      <dgm:prSet presAssocID="{147107C4-1CC7-464E-B3D4-9D816D1EE856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0A592DDE-4A15-4142-99C1-4F0E5584EF24}" type="pres">
      <dgm:prSet presAssocID="{147107C4-1CC7-464E-B3D4-9D816D1EE856}" presName="spaceRect" presStyleCnt="0"/>
      <dgm:spPr/>
    </dgm:pt>
    <dgm:pt modelId="{51ED6BB7-CD7D-4C7E-9C0C-ED3B36D88F74}" type="pres">
      <dgm:prSet presAssocID="{147107C4-1CC7-464E-B3D4-9D816D1EE856}" presName="parTx" presStyleLbl="revTx" presStyleIdx="0" presStyleCnt="5">
        <dgm:presLayoutVars>
          <dgm:chMax val="0"/>
          <dgm:chPref val="0"/>
        </dgm:presLayoutVars>
      </dgm:prSet>
      <dgm:spPr/>
    </dgm:pt>
    <dgm:pt modelId="{2B7D3338-08A4-4CF9-AB5F-C23F3D484FC3}" type="pres">
      <dgm:prSet presAssocID="{452C9BFC-5D22-4B63-953E-046FC4E2F9D8}" presName="sibTrans" presStyleCnt="0"/>
      <dgm:spPr/>
    </dgm:pt>
    <dgm:pt modelId="{5F6F06E0-8136-4AC6-A562-9AB31B40B0BA}" type="pres">
      <dgm:prSet presAssocID="{A1A14692-55EC-4AF7-B119-5C18CA096783}" presName="compNode" presStyleCnt="0"/>
      <dgm:spPr/>
    </dgm:pt>
    <dgm:pt modelId="{8391FC84-E4BA-4E3D-A8FA-EB8BFE35A5D0}" type="pres">
      <dgm:prSet presAssocID="{A1A14692-55EC-4AF7-B119-5C18CA096783}" presName="bgRect" presStyleLbl="bgShp" presStyleIdx="1" presStyleCnt="5"/>
      <dgm:spPr/>
    </dgm:pt>
    <dgm:pt modelId="{1C24C19D-F592-465A-ABD7-E30F0BD04291}" type="pres">
      <dgm:prSet presAssocID="{A1A14692-55EC-4AF7-B119-5C18CA096783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D1325A20-8E05-49AF-9189-94C429DC8B2E}" type="pres">
      <dgm:prSet presAssocID="{A1A14692-55EC-4AF7-B119-5C18CA096783}" presName="spaceRect" presStyleCnt="0"/>
      <dgm:spPr/>
    </dgm:pt>
    <dgm:pt modelId="{A7D2EDAB-37BC-4A2E-BF4E-84385FD843BB}" type="pres">
      <dgm:prSet presAssocID="{A1A14692-55EC-4AF7-B119-5C18CA096783}" presName="parTx" presStyleLbl="revTx" presStyleIdx="1" presStyleCnt="5">
        <dgm:presLayoutVars>
          <dgm:chMax val="0"/>
          <dgm:chPref val="0"/>
        </dgm:presLayoutVars>
      </dgm:prSet>
      <dgm:spPr/>
    </dgm:pt>
    <dgm:pt modelId="{FAD669EC-7F69-4A35-A796-BBAF7B8FC42F}" type="pres">
      <dgm:prSet presAssocID="{90C1E857-D145-4E1D-B448-BDF09A1C57D6}" presName="sibTrans" presStyleCnt="0"/>
      <dgm:spPr/>
    </dgm:pt>
    <dgm:pt modelId="{8E7BFEB2-3002-4D1C-8F46-2FA1E2F99BAB}" type="pres">
      <dgm:prSet presAssocID="{678855CD-F967-4F81-83A2-708E04EACF5A}" presName="compNode" presStyleCnt="0"/>
      <dgm:spPr/>
    </dgm:pt>
    <dgm:pt modelId="{7B0B709A-7335-4C5C-8D42-7C6EF653FF98}" type="pres">
      <dgm:prSet presAssocID="{678855CD-F967-4F81-83A2-708E04EACF5A}" presName="bgRect" presStyleLbl="bgShp" presStyleIdx="2" presStyleCnt="5"/>
      <dgm:spPr/>
    </dgm:pt>
    <dgm:pt modelId="{0CCF7C98-8C2C-4785-A8BB-35670D27CBAF}" type="pres">
      <dgm:prSet presAssocID="{678855CD-F967-4F81-83A2-708E04EACF5A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ind Chime"/>
        </a:ext>
      </dgm:extLst>
    </dgm:pt>
    <dgm:pt modelId="{1013E061-A504-4354-99A9-25AA9E62B586}" type="pres">
      <dgm:prSet presAssocID="{678855CD-F967-4F81-83A2-708E04EACF5A}" presName="spaceRect" presStyleCnt="0"/>
      <dgm:spPr/>
    </dgm:pt>
    <dgm:pt modelId="{C001B76B-ECCE-483E-B5B2-0EBA27291B9C}" type="pres">
      <dgm:prSet presAssocID="{678855CD-F967-4F81-83A2-708E04EACF5A}" presName="parTx" presStyleLbl="revTx" presStyleIdx="2" presStyleCnt="5">
        <dgm:presLayoutVars>
          <dgm:chMax val="0"/>
          <dgm:chPref val="0"/>
        </dgm:presLayoutVars>
      </dgm:prSet>
      <dgm:spPr/>
    </dgm:pt>
    <dgm:pt modelId="{6C2724D3-E2A0-4D7B-AFE1-1DB392EE0474}" type="pres">
      <dgm:prSet presAssocID="{E693331D-7881-43DF-A1F3-D7FFF475AAF4}" presName="sibTrans" presStyleCnt="0"/>
      <dgm:spPr/>
    </dgm:pt>
    <dgm:pt modelId="{12AB7BA1-209B-41D4-8B83-726A71AB15FA}" type="pres">
      <dgm:prSet presAssocID="{426DD782-6C26-439F-BBCA-08D58D3A05A4}" presName="compNode" presStyleCnt="0"/>
      <dgm:spPr/>
    </dgm:pt>
    <dgm:pt modelId="{CB82B488-A826-446D-86E1-38BAEA1A9BA6}" type="pres">
      <dgm:prSet presAssocID="{426DD782-6C26-439F-BBCA-08D58D3A05A4}" presName="bgRect" presStyleLbl="bgShp" presStyleIdx="3" presStyleCnt="5"/>
      <dgm:spPr/>
    </dgm:pt>
    <dgm:pt modelId="{D2C95BA6-276C-499F-BBF5-D11DC8E1185C}" type="pres">
      <dgm:prSet presAssocID="{426DD782-6C26-439F-BBCA-08D58D3A05A4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tcoin"/>
        </a:ext>
      </dgm:extLst>
    </dgm:pt>
    <dgm:pt modelId="{080EBABE-86C7-4049-8F22-311D75A0D63B}" type="pres">
      <dgm:prSet presAssocID="{426DD782-6C26-439F-BBCA-08D58D3A05A4}" presName="spaceRect" presStyleCnt="0"/>
      <dgm:spPr/>
    </dgm:pt>
    <dgm:pt modelId="{418827F5-436B-4FC7-B900-6CDD9141FDDD}" type="pres">
      <dgm:prSet presAssocID="{426DD782-6C26-439F-BBCA-08D58D3A05A4}" presName="parTx" presStyleLbl="revTx" presStyleIdx="3" presStyleCnt="5">
        <dgm:presLayoutVars>
          <dgm:chMax val="0"/>
          <dgm:chPref val="0"/>
        </dgm:presLayoutVars>
      </dgm:prSet>
      <dgm:spPr/>
    </dgm:pt>
    <dgm:pt modelId="{C804DA97-3C0C-4893-BD45-435F11F52558}" type="pres">
      <dgm:prSet presAssocID="{46F6E38F-E8FE-4C72-B389-64CD044032C5}" presName="sibTrans" presStyleCnt="0"/>
      <dgm:spPr/>
    </dgm:pt>
    <dgm:pt modelId="{2AA456F5-1CA6-4E3A-9629-0957A045443B}" type="pres">
      <dgm:prSet presAssocID="{A6AE01E4-8DE1-46C8-A1CE-26E6132921F4}" presName="compNode" presStyleCnt="0"/>
      <dgm:spPr/>
    </dgm:pt>
    <dgm:pt modelId="{DA56203D-5D7C-46FE-9729-AC6EF15E8FA0}" type="pres">
      <dgm:prSet presAssocID="{A6AE01E4-8DE1-46C8-A1CE-26E6132921F4}" presName="bgRect" presStyleLbl="bgShp" presStyleIdx="4" presStyleCnt="5"/>
      <dgm:spPr/>
    </dgm:pt>
    <dgm:pt modelId="{D627F126-DE9E-48F0-BF47-BAA62824D17B}" type="pres">
      <dgm:prSet presAssocID="{A6AE01E4-8DE1-46C8-A1CE-26E6132921F4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x trolley"/>
        </a:ext>
      </dgm:extLst>
    </dgm:pt>
    <dgm:pt modelId="{0314D700-A3F8-4E3B-87FF-131EDE3B0235}" type="pres">
      <dgm:prSet presAssocID="{A6AE01E4-8DE1-46C8-A1CE-26E6132921F4}" presName="spaceRect" presStyleCnt="0"/>
      <dgm:spPr/>
    </dgm:pt>
    <dgm:pt modelId="{3444DAAC-B30C-4F8E-AC3A-446F026502D2}" type="pres">
      <dgm:prSet presAssocID="{A6AE01E4-8DE1-46C8-A1CE-26E6132921F4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A067DF0D-526B-49B2-82E9-80B04B203414}" type="presOf" srcId="{426DD782-6C26-439F-BBCA-08D58D3A05A4}" destId="{418827F5-436B-4FC7-B900-6CDD9141FDDD}" srcOrd="0" destOrd="0" presId="urn:microsoft.com/office/officeart/2018/2/layout/IconVerticalSolidList"/>
    <dgm:cxn modelId="{39AEF24F-9A69-434F-8CD7-1D3D2CE86453}" type="presOf" srcId="{A1A14692-55EC-4AF7-B119-5C18CA096783}" destId="{A7D2EDAB-37BC-4A2E-BF4E-84385FD843BB}" srcOrd="0" destOrd="0" presId="urn:microsoft.com/office/officeart/2018/2/layout/IconVerticalSolidList"/>
    <dgm:cxn modelId="{D9BF0365-9FBB-49B5-9F54-50761A72CE27}" type="presOf" srcId="{147107C4-1CC7-464E-B3D4-9D816D1EE856}" destId="{51ED6BB7-CD7D-4C7E-9C0C-ED3B36D88F74}" srcOrd="0" destOrd="0" presId="urn:microsoft.com/office/officeart/2018/2/layout/IconVerticalSolidList"/>
    <dgm:cxn modelId="{0D5A056B-5D41-40EE-AAC0-8E697D409B81}" srcId="{28F119F0-5DA4-4161-9FEB-05E3DB53F00F}" destId="{A6AE01E4-8DE1-46C8-A1CE-26E6132921F4}" srcOrd="4" destOrd="0" parTransId="{AD904593-6664-4889-B2F8-DBE502CFEAB1}" sibTransId="{8EE2FB4F-FC39-4A92-9DF0-94A7F4ACDB3E}"/>
    <dgm:cxn modelId="{A16F2771-4214-4362-998A-8A8D02868087}" type="presOf" srcId="{678855CD-F967-4F81-83A2-708E04EACF5A}" destId="{C001B76B-ECCE-483E-B5B2-0EBA27291B9C}" srcOrd="0" destOrd="0" presId="urn:microsoft.com/office/officeart/2018/2/layout/IconVerticalSolidList"/>
    <dgm:cxn modelId="{29ABB49C-80D0-49FA-A3E0-01E2A8FC715E}" srcId="{28F119F0-5DA4-4161-9FEB-05E3DB53F00F}" destId="{678855CD-F967-4F81-83A2-708E04EACF5A}" srcOrd="2" destOrd="0" parTransId="{0B68B9E1-CA24-4CDC-874D-7C39F23A1CE7}" sibTransId="{E693331D-7881-43DF-A1F3-D7FFF475AAF4}"/>
    <dgm:cxn modelId="{41B190AE-321D-4E10-AFC4-E320372F58FF}" srcId="{28F119F0-5DA4-4161-9FEB-05E3DB53F00F}" destId="{147107C4-1CC7-464E-B3D4-9D816D1EE856}" srcOrd="0" destOrd="0" parTransId="{F0D3B03F-B70F-43E9-AF91-3FE06BDF97B1}" sibTransId="{452C9BFC-5D22-4B63-953E-046FC4E2F9D8}"/>
    <dgm:cxn modelId="{E4BEEFC6-C7C8-4E75-BF57-2A0282A61BCD}" type="presOf" srcId="{28F119F0-5DA4-4161-9FEB-05E3DB53F00F}" destId="{74980C7B-4990-4401-BAA6-B95DCF4920F2}" srcOrd="0" destOrd="0" presId="urn:microsoft.com/office/officeart/2018/2/layout/IconVerticalSolidList"/>
    <dgm:cxn modelId="{B71845D6-1B05-4FF2-A526-18EBB84BD19F}" srcId="{28F119F0-5DA4-4161-9FEB-05E3DB53F00F}" destId="{426DD782-6C26-439F-BBCA-08D58D3A05A4}" srcOrd="3" destOrd="0" parTransId="{E2E65079-1622-4573-9139-D0C7F43C824E}" sibTransId="{46F6E38F-E8FE-4C72-B389-64CD044032C5}"/>
    <dgm:cxn modelId="{3229CDD8-118A-4502-A013-BB4768D0CB1E}" type="presOf" srcId="{A6AE01E4-8DE1-46C8-A1CE-26E6132921F4}" destId="{3444DAAC-B30C-4F8E-AC3A-446F026502D2}" srcOrd="0" destOrd="0" presId="urn:microsoft.com/office/officeart/2018/2/layout/IconVerticalSolidList"/>
    <dgm:cxn modelId="{C37FDDE2-A3FD-4F06-BCAA-0A58C1448C74}" srcId="{28F119F0-5DA4-4161-9FEB-05E3DB53F00F}" destId="{A1A14692-55EC-4AF7-B119-5C18CA096783}" srcOrd="1" destOrd="0" parTransId="{ADE9BDBE-3F8E-4F14-A8D1-F3962C54A799}" sibTransId="{90C1E857-D145-4E1D-B448-BDF09A1C57D6}"/>
    <dgm:cxn modelId="{2365FFC0-82EC-48D2-9712-3031B20F4EE3}" type="presParOf" srcId="{74980C7B-4990-4401-BAA6-B95DCF4920F2}" destId="{70874A9E-F33A-4DBF-8DAD-C9684ED7464E}" srcOrd="0" destOrd="0" presId="urn:microsoft.com/office/officeart/2018/2/layout/IconVerticalSolidList"/>
    <dgm:cxn modelId="{46F3F6AA-C526-403F-AC26-636812E1FCAD}" type="presParOf" srcId="{70874A9E-F33A-4DBF-8DAD-C9684ED7464E}" destId="{82C50DA7-F225-489E-A554-A1569D043F76}" srcOrd="0" destOrd="0" presId="urn:microsoft.com/office/officeart/2018/2/layout/IconVerticalSolidList"/>
    <dgm:cxn modelId="{2A6FB119-25F6-46F0-AB0C-A46D7C856977}" type="presParOf" srcId="{70874A9E-F33A-4DBF-8DAD-C9684ED7464E}" destId="{091034CB-D9F2-4EB8-A536-5B301701EE2A}" srcOrd="1" destOrd="0" presId="urn:microsoft.com/office/officeart/2018/2/layout/IconVerticalSolidList"/>
    <dgm:cxn modelId="{3AD19D8B-674B-4EB5-9A60-7E9BB67B2BCC}" type="presParOf" srcId="{70874A9E-F33A-4DBF-8DAD-C9684ED7464E}" destId="{0A592DDE-4A15-4142-99C1-4F0E5584EF24}" srcOrd="2" destOrd="0" presId="urn:microsoft.com/office/officeart/2018/2/layout/IconVerticalSolidList"/>
    <dgm:cxn modelId="{97C5F2C7-5FC6-4A47-AD8B-20585F2D57C5}" type="presParOf" srcId="{70874A9E-F33A-4DBF-8DAD-C9684ED7464E}" destId="{51ED6BB7-CD7D-4C7E-9C0C-ED3B36D88F74}" srcOrd="3" destOrd="0" presId="urn:microsoft.com/office/officeart/2018/2/layout/IconVerticalSolidList"/>
    <dgm:cxn modelId="{68B7F65D-FB10-41A0-A9E0-252D2352ED6C}" type="presParOf" srcId="{74980C7B-4990-4401-BAA6-B95DCF4920F2}" destId="{2B7D3338-08A4-4CF9-AB5F-C23F3D484FC3}" srcOrd="1" destOrd="0" presId="urn:microsoft.com/office/officeart/2018/2/layout/IconVerticalSolidList"/>
    <dgm:cxn modelId="{F2C3A4F4-5EF2-49C5-B43C-52C9FF292547}" type="presParOf" srcId="{74980C7B-4990-4401-BAA6-B95DCF4920F2}" destId="{5F6F06E0-8136-4AC6-A562-9AB31B40B0BA}" srcOrd="2" destOrd="0" presId="urn:microsoft.com/office/officeart/2018/2/layout/IconVerticalSolidList"/>
    <dgm:cxn modelId="{5E2D0808-84E0-4D1F-8CA9-1C20456D3B28}" type="presParOf" srcId="{5F6F06E0-8136-4AC6-A562-9AB31B40B0BA}" destId="{8391FC84-E4BA-4E3D-A8FA-EB8BFE35A5D0}" srcOrd="0" destOrd="0" presId="urn:microsoft.com/office/officeart/2018/2/layout/IconVerticalSolidList"/>
    <dgm:cxn modelId="{CFCD2EB1-2D49-4B26-AACB-1E5F4AEA3BDB}" type="presParOf" srcId="{5F6F06E0-8136-4AC6-A562-9AB31B40B0BA}" destId="{1C24C19D-F592-465A-ABD7-E30F0BD04291}" srcOrd="1" destOrd="0" presId="urn:microsoft.com/office/officeart/2018/2/layout/IconVerticalSolidList"/>
    <dgm:cxn modelId="{C0856039-27AF-4711-94B1-CF58E5C082DF}" type="presParOf" srcId="{5F6F06E0-8136-4AC6-A562-9AB31B40B0BA}" destId="{D1325A20-8E05-49AF-9189-94C429DC8B2E}" srcOrd="2" destOrd="0" presId="urn:microsoft.com/office/officeart/2018/2/layout/IconVerticalSolidList"/>
    <dgm:cxn modelId="{20270E97-D7F6-448E-A297-9D37B61D8530}" type="presParOf" srcId="{5F6F06E0-8136-4AC6-A562-9AB31B40B0BA}" destId="{A7D2EDAB-37BC-4A2E-BF4E-84385FD843BB}" srcOrd="3" destOrd="0" presId="urn:microsoft.com/office/officeart/2018/2/layout/IconVerticalSolidList"/>
    <dgm:cxn modelId="{26F611EB-BCF6-4271-B655-CC563417ACEB}" type="presParOf" srcId="{74980C7B-4990-4401-BAA6-B95DCF4920F2}" destId="{FAD669EC-7F69-4A35-A796-BBAF7B8FC42F}" srcOrd="3" destOrd="0" presId="urn:microsoft.com/office/officeart/2018/2/layout/IconVerticalSolidList"/>
    <dgm:cxn modelId="{CBAD49CA-D166-4E68-927A-24D96B97469C}" type="presParOf" srcId="{74980C7B-4990-4401-BAA6-B95DCF4920F2}" destId="{8E7BFEB2-3002-4D1C-8F46-2FA1E2F99BAB}" srcOrd="4" destOrd="0" presId="urn:microsoft.com/office/officeart/2018/2/layout/IconVerticalSolidList"/>
    <dgm:cxn modelId="{5DACB290-40AD-4ACA-AC6B-6707AEBCD068}" type="presParOf" srcId="{8E7BFEB2-3002-4D1C-8F46-2FA1E2F99BAB}" destId="{7B0B709A-7335-4C5C-8D42-7C6EF653FF98}" srcOrd="0" destOrd="0" presId="urn:microsoft.com/office/officeart/2018/2/layout/IconVerticalSolidList"/>
    <dgm:cxn modelId="{DD59CA08-5807-4590-8E7F-4283FB832C55}" type="presParOf" srcId="{8E7BFEB2-3002-4D1C-8F46-2FA1E2F99BAB}" destId="{0CCF7C98-8C2C-4785-A8BB-35670D27CBAF}" srcOrd="1" destOrd="0" presId="urn:microsoft.com/office/officeart/2018/2/layout/IconVerticalSolidList"/>
    <dgm:cxn modelId="{61201B7C-389A-4397-9452-CF86EDF02514}" type="presParOf" srcId="{8E7BFEB2-3002-4D1C-8F46-2FA1E2F99BAB}" destId="{1013E061-A504-4354-99A9-25AA9E62B586}" srcOrd="2" destOrd="0" presId="urn:microsoft.com/office/officeart/2018/2/layout/IconVerticalSolidList"/>
    <dgm:cxn modelId="{BD8E3452-030F-4BC1-AC58-F3E1A9E3B4DE}" type="presParOf" srcId="{8E7BFEB2-3002-4D1C-8F46-2FA1E2F99BAB}" destId="{C001B76B-ECCE-483E-B5B2-0EBA27291B9C}" srcOrd="3" destOrd="0" presId="urn:microsoft.com/office/officeart/2018/2/layout/IconVerticalSolidList"/>
    <dgm:cxn modelId="{8BE54AA0-B5C9-4F4B-A75D-CAE3A0C2A9B8}" type="presParOf" srcId="{74980C7B-4990-4401-BAA6-B95DCF4920F2}" destId="{6C2724D3-E2A0-4D7B-AFE1-1DB392EE0474}" srcOrd="5" destOrd="0" presId="urn:microsoft.com/office/officeart/2018/2/layout/IconVerticalSolidList"/>
    <dgm:cxn modelId="{E55C40EB-6185-4F9D-8754-CD372E0C2D91}" type="presParOf" srcId="{74980C7B-4990-4401-BAA6-B95DCF4920F2}" destId="{12AB7BA1-209B-41D4-8B83-726A71AB15FA}" srcOrd="6" destOrd="0" presId="urn:microsoft.com/office/officeart/2018/2/layout/IconVerticalSolidList"/>
    <dgm:cxn modelId="{C5DBE874-6305-4783-8D47-EA6869835EB9}" type="presParOf" srcId="{12AB7BA1-209B-41D4-8B83-726A71AB15FA}" destId="{CB82B488-A826-446D-86E1-38BAEA1A9BA6}" srcOrd="0" destOrd="0" presId="urn:microsoft.com/office/officeart/2018/2/layout/IconVerticalSolidList"/>
    <dgm:cxn modelId="{AB0C3FEF-E386-49C1-B404-2DE30D01C8F2}" type="presParOf" srcId="{12AB7BA1-209B-41D4-8B83-726A71AB15FA}" destId="{D2C95BA6-276C-499F-BBF5-D11DC8E1185C}" srcOrd="1" destOrd="0" presId="urn:microsoft.com/office/officeart/2018/2/layout/IconVerticalSolidList"/>
    <dgm:cxn modelId="{7635A8A2-1590-4F6B-B874-53CB4EC78AE0}" type="presParOf" srcId="{12AB7BA1-209B-41D4-8B83-726A71AB15FA}" destId="{080EBABE-86C7-4049-8F22-311D75A0D63B}" srcOrd="2" destOrd="0" presId="urn:microsoft.com/office/officeart/2018/2/layout/IconVerticalSolidList"/>
    <dgm:cxn modelId="{7EE13660-FCDF-4C73-95C5-FCDA4D44DCF8}" type="presParOf" srcId="{12AB7BA1-209B-41D4-8B83-726A71AB15FA}" destId="{418827F5-436B-4FC7-B900-6CDD9141FDDD}" srcOrd="3" destOrd="0" presId="urn:microsoft.com/office/officeart/2018/2/layout/IconVerticalSolidList"/>
    <dgm:cxn modelId="{CC2B2F2F-072B-4340-AEE7-663B54D6E8AD}" type="presParOf" srcId="{74980C7B-4990-4401-BAA6-B95DCF4920F2}" destId="{C804DA97-3C0C-4893-BD45-435F11F52558}" srcOrd="7" destOrd="0" presId="urn:microsoft.com/office/officeart/2018/2/layout/IconVerticalSolidList"/>
    <dgm:cxn modelId="{31009BD9-2743-4EB8-82DE-33C2365B0DF9}" type="presParOf" srcId="{74980C7B-4990-4401-BAA6-B95DCF4920F2}" destId="{2AA456F5-1CA6-4E3A-9629-0957A045443B}" srcOrd="8" destOrd="0" presId="urn:microsoft.com/office/officeart/2018/2/layout/IconVerticalSolidList"/>
    <dgm:cxn modelId="{205BC974-A522-4ADB-B87C-B88F7DB29DEA}" type="presParOf" srcId="{2AA456F5-1CA6-4E3A-9629-0957A045443B}" destId="{DA56203D-5D7C-46FE-9729-AC6EF15E8FA0}" srcOrd="0" destOrd="0" presId="urn:microsoft.com/office/officeart/2018/2/layout/IconVerticalSolidList"/>
    <dgm:cxn modelId="{EFC193B0-8D71-4439-8BD7-8C999C685EFB}" type="presParOf" srcId="{2AA456F5-1CA6-4E3A-9629-0957A045443B}" destId="{D627F126-DE9E-48F0-BF47-BAA62824D17B}" srcOrd="1" destOrd="0" presId="urn:microsoft.com/office/officeart/2018/2/layout/IconVerticalSolidList"/>
    <dgm:cxn modelId="{1E8EDB38-3154-44EF-98F2-5AFF0C5F9A15}" type="presParOf" srcId="{2AA456F5-1CA6-4E3A-9629-0957A045443B}" destId="{0314D700-A3F8-4E3B-87FF-131EDE3B0235}" srcOrd="2" destOrd="0" presId="urn:microsoft.com/office/officeart/2018/2/layout/IconVerticalSolidList"/>
    <dgm:cxn modelId="{5A6976B6-A9CD-4D59-BECD-E3A1405B87E5}" type="presParOf" srcId="{2AA456F5-1CA6-4E3A-9629-0957A045443B}" destId="{3444DAAC-B30C-4F8E-AC3A-446F026502D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34A7132-8AB8-4564-9A48-FAE5CDC3CAE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DE757AC1-2A33-4E54-B4F6-BAB36BB8402D}">
      <dgm:prSet/>
      <dgm:spPr/>
      <dgm:t>
        <a:bodyPr/>
        <a:lstStyle/>
        <a:p>
          <a:r>
            <a:rPr lang="pl-PL" dirty="0"/>
            <a:t>Wpisujemy stronę z której chcemy zamówić towar np.:  </a:t>
          </a:r>
          <a:r>
            <a:rPr lang="pl-PL" dirty="0" err="1"/>
            <a:t>empik.pl</a:t>
          </a:r>
          <a:r>
            <a:rPr lang="pl-PL" dirty="0"/>
            <a:t>, </a:t>
          </a:r>
          <a:endParaRPr lang="en-US" dirty="0"/>
        </a:p>
      </dgm:t>
    </dgm:pt>
    <dgm:pt modelId="{F3CD8DDA-1B18-4216-89BE-C2D5DA819C7E}" type="parTrans" cxnId="{2C1FECFE-F643-42B6-BC7F-C9F0875AFF17}">
      <dgm:prSet/>
      <dgm:spPr/>
      <dgm:t>
        <a:bodyPr/>
        <a:lstStyle/>
        <a:p>
          <a:endParaRPr lang="en-US"/>
        </a:p>
      </dgm:t>
    </dgm:pt>
    <dgm:pt modelId="{55CE83A9-5994-4FED-A00C-F2C294EB4031}" type="sibTrans" cxnId="{2C1FECFE-F643-42B6-BC7F-C9F0875AFF17}">
      <dgm:prSet/>
      <dgm:spPr/>
      <dgm:t>
        <a:bodyPr/>
        <a:lstStyle/>
        <a:p>
          <a:endParaRPr lang="en-US"/>
        </a:p>
      </dgm:t>
    </dgm:pt>
    <dgm:pt modelId="{072BD8A3-944B-48A4-812E-95EEE8454FA6}">
      <dgm:prSet/>
      <dgm:spPr/>
      <dgm:t>
        <a:bodyPr/>
        <a:lstStyle/>
        <a:p>
          <a:r>
            <a:rPr lang="pl-PL" dirty="0"/>
            <a:t>Przeglądamy dostępny towar.</a:t>
          </a:r>
          <a:endParaRPr lang="en-US" dirty="0"/>
        </a:p>
      </dgm:t>
    </dgm:pt>
    <dgm:pt modelId="{FB52C4C8-50CD-42B2-AB57-0A665A80C307}" type="parTrans" cxnId="{44377575-3B8A-48FF-BCF8-5D548E9DE176}">
      <dgm:prSet/>
      <dgm:spPr/>
      <dgm:t>
        <a:bodyPr/>
        <a:lstStyle/>
        <a:p>
          <a:endParaRPr lang="en-US"/>
        </a:p>
      </dgm:t>
    </dgm:pt>
    <dgm:pt modelId="{3C8D874C-E386-4021-896F-1C1C839A5582}" type="sibTrans" cxnId="{44377575-3B8A-48FF-BCF8-5D548E9DE176}">
      <dgm:prSet/>
      <dgm:spPr/>
      <dgm:t>
        <a:bodyPr/>
        <a:lstStyle/>
        <a:p>
          <a:endParaRPr lang="en-US"/>
        </a:p>
      </dgm:t>
    </dgm:pt>
    <dgm:pt modelId="{57FDD88E-FCA6-4DDA-B40D-5AD63BAE1AE7}">
      <dgm:prSet/>
      <dgm:spPr/>
      <dgm:t>
        <a:bodyPr/>
        <a:lstStyle/>
        <a:p>
          <a:r>
            <a:rPr lang="pl-PL" dirty="0"/>
            <a:t>Wkładamy wybrany towar do wirtualnego koszyka.</a:t>
          </a:r>
          <a:endParaRPr lang="en-US" dirty="0"/>
        </a:p>
      </dgm:t>
    </dgm:pt>
    <dgm:pt modelId="{A307171E-8E0D-471C-B69E-0A94A2C44017}" type="parTrans" cxnId="{7EC38170-388F-4629-AD7E-CE89BECED382}">
      <dgm:prSet/>
      <dgm:spPr/>
      <dgm:t>
        <a:bodyPr/>
        <a:lstStyle/>
        <a:p>
          <a:endParaRPr lang="en-US"/>
        </a:p>
      </dgm:t>
    </dgm:pt>
    <dgm:pt modelId="{C9C81243-22BC-4A0A-AC6E-4358C77FBC12}" type="sibTrans" cxnId="{7EC38170-388F-4629-AD7E-CE89BECED382}">
      <dgm:prSet/>
      <dgm:spPr/>
      <dgm:t>
        <a:bodyPr/>
        <a:lstStyle/>
        <a:p>
          <a:endParaRPr lang="en-US"/>
        </a:p>
      </dgm:t>
    </dgm:pt>
    <dgm:pt modelId="{7A54EFD3-7FA6-47DB-BDCB-FCDD6ABE3223}">
      <dgm:prSet/>
      <dgm:spPr/>
      <dgm:t>
        <a:bodyPr/>
        <a:lstStyle/>
        <a:p>
          <a:r>
            <a:rPr lang="pl-PL" dirty="0"/>
            <a:t>Wybieramy formę zapłaty oraz podajemy adres i opcje przesyłki .</a:t>
          </a:r>
          <a:endParaRPr lang="en-US" dirty="0"/>
        </a:p>
      </dgm:t>
    </dgm:pt>
    <dgm:pt modelId="{1E31E295-68BC-447B-B729-9496BC2D5E93}" type="parTrans" cxnId="{5E7321FB-4727-487B-BFC9-7DF5D22CCABD}">
      <dgm:prSet/>
      <dgm:spPr/>
      <dgm:t>
        <a:bodyPr/>
        <a:lstStyle/>
        <a:p>
          <a:endParaRPr lang="en-US"/>
        </a:p>
      </dgm:t>
    </dgm:pt>
    <dgm:pt modelId="{87EADF32-521A-4D3A-A383-97CAF0B41D5E}" type="sibTrans" cxnId="{5E7321FB-4727-487B-BFC9-7DF5D22CCABD}">
      <dgm:prSet/>
      <dgm:spPr/>
      <dgm:t>
        <a:bodyPr/>
        <a:lstStyle/>
        <a:p>
          <a:endParaRPr lang="en-US"/>
        </a:p>
      </dgm:t>
    </dgm:pt>
    <dgm:pt modelId="{A65A4BDF-DFE7-4E88-AB53-5044A4BFCEDF}">
      <dgm:prSet/>
      <dgm:spPr/>
      <dgm:t>
        <a:bodyPr/>
        <a:lstStyle/>
        <a:p>
          <a:r>
            <a:rPr lang="pl-PL" dirty="0"/>
            <a:t>Oczekujemy na naszą przesyłkę .</a:t>
          </a:r>
          <a:endParaRPr lang="en-US" dirty="0"/>
        </a:p>
      </dgm:t>
    </dgm:pt>
    <dgm:pt modelId="{CE42A105-63E5-4478-9D85-1C7EF937F6EA}" type="parTrans" cxnId="{40F52BD5-D76B-4501-AC15-C814F3D620F5}">
      <dgm:prSet/>
      <dgm:spPr/>
      <dgm:t>
        <a:bodyPr/>
        <a:lstStyle/>
        <a:p>
          <a:endParaRPr lang="en-US"/>
        </a:p>
      </dgm:t>
    </dgm:pt>
    <dgm:pt modelId="{E04570D8-BDFB-4BAA-84A5-092D0EDBEC2A}" type="sibTrans" cxnId="{40F52BD5-D76B-4501-AC15-C814F3D620F5}">
      <dgm:prSet/>
      <dgm:spPr/>
      <dgm:t>
        <a:bodyPr/>
        <a:lstStyle/>
        <a:p>
          <a:endParaRPr lang="en-US"/>
        </a:p>
      </dgm:t>
    </dgm:pt>
    <dgm:pt modelId="{368B8B43-D005-465A-90F0-CDE111A7AC89}" type="pres">
      <dgm:prSet presAssocID="{D34A7132-8AB8-4564-9A48-FAE5CDC3CAED}" presName="root" presStyleCnt="0">
        <dgm:presLayoutVars>
          <dgm:dir/>
          <dgm:resizeHandles val="exact"/>
        </dgm:presLayoutVars>
      </dgm:prSet>
      <dgm:spPr/>
    </dgm:pt>
    <dgm:pt modelId="{829B575F-82CE-4314-989F-DC36CC4992CE}" type="pres">
      <dgm:prSet presAssocID="{DE757AC1-2A33-4E54-B4F6-BAB36BB8402D}" presName="compNode" presStyleCnt="0"/>
      <dgm:spPr/>
    </dgm:pt>
    <dgm:pt modelId="{71D8504A-F16C-4229-A5A5-939A5AFA5FD2}" type="pres">
      <dgm:prSet presAssocID="{DE757AC1-2A33-4E54-B4F6-BAB36BB8402D}" presName="bgRect" presStyleLbl="bgShp" presStyleIdx="0" presStyleCnt="5"/>
      <dgm:spPr/>
    </dgm:pt>
    <dgm:pt modelId="{6FC6FF62-7C90-4E77-A0B6-C8264B8F17E8}" type="pres">
      <dgm:prSet presAssocID="{DE757AC1-2A33-4E54-B4F6-BAB36BB8402D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5A9C77B6-4DAF-432F-8747-1C50E4CA4C9D}" type="pres">
      <dgm:prSet presAssocID="{DE757AC1-2A33-4E54-B4F6-BAB36BB8402D}" presName="spaceRect" presStyleCnt="0"/>
      <dgm:spPr/>
    </dgm:pt>
    <dgm:pt modelId="{798389BC-6172-4F10-A56B-F11A28E110F9}" type="pres">
      <dgm:prSet presAssocID="{DE757AC1-2A33-4E54-B4F6-BAB36BB8402D}" presName="parTx" presStyleLbl="revTx" presStyleIdx="0" presStyleCnt="5">
        <dgm:presLayoutVars>
          <dgm:chMax val="0"/>
          <dgm:chPref val="0"/>
        </dgm:presLayoutVars>
      </dgm:prSet>
      <dgm:spPr/>
    </dgm:pt>
    <dgm:pt modelId="{B54B2FD4-73CB-40F6-ACC6-0C0807E437CB}" type="pres">
      <dgm:prSet presAssocID="{55CE83A9-5994-4FED-A00C-F2C294EB4031}" presName="sibTrans" presStyleCnt="0"/>
      <dgm:spPr/>
    </dgm:pt>
    <dgm:pt modelId="{59511DDF-8CA5-4A44-BCF4-01505D19FEE0}" type="pres">
      <dgm:prSet presAssocID="{072BD8A3-944B-48A4-812E-95EEE8454FA6}" presName="compNode" presStyleCnt="0"/>
      <dgm:spPr/>
    </dgm:pt>
    <dgm:pt modelId="{B935AC84-540E-47F5-8C1F-7B17C86A0D2D}" type="pres">
      <dgm:prSet presAssocID="{072BD8A3-944B-48A4-812E-95EEE8454FA6}" presName="bgRect" presStyleLbl="bgShp" presStyleIdx="1" presStyleCnt="5"/>
      <dgm:spPr/>
    </dgm:pt>
    <dgm:pt modelId="{662B72AE-2D26-4EFD-8071-A39F8291E8D0}" type="pres">
      <dgm:prSet presAssocID="{072BD8A3-944B-48A4-812E-95EEE8454FA6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E6FF05D3-A662-4345-B2F8-469E72B81842}" type="pres">
      <dgm:prSet presAssocID="{072BD8A3-944B-48A4-812E-95EEE8454FA6}" presName="spaceRect" presStyleCnt="0"/>
      <dgm:spPr/>
    </dgm:pt>
    <dgm:pt modelId="{E1D538B9-5005-4AA2-B9CE-15F297908C9E}" type="pres">
      <dgm:prSet presAssocID="{072BD8A3-944B-48A4-812E-95EEE8454FA6}" presName="parTx" presStyleLbl="revTx" presStyleIdx="1" presStyleCnt="5">
        <dgm:presLayoutVars>
          <dgm:chMax val="0"/>
          <dgm:chPref val="0"/>
        </dgm:presLayoutVars>
      </dgm:prSet>
      <dgm:spPr/>
    </dgm:pt>
    <dgm:pt modelId="{33F220E4-671A-4885-A008-D12F79E6A9CD}" type="pres">
      <dgm:prSet presAssocID="{3C8D874C-E386-4021-896F-1C1C839A5582}" presName="sibTrans" presStyleCnt="0"/>
      <dgm:spPr/>
    </dgm:pt>
    <dgm:pt modelId="{2311482A-67B3-428C-82B1-4920D46E7BC4}" type="pres">
      <dgm:prSet presAssocID="{57FDD88E-FCA6-4DDA-B40D-5AD63BAE1AE7}" presName="compNode" presStyleCnt="0"/>
      <dgm:spPr/>
    </dgm:pt>
    <dgm:pt modelId="{809E278D-B8FB-44A0-A4BC-0C632BB18A63}" type="pres">
      <dgm:prSet presAssocID="{57FDD88E-FCA6-4DDA-B40D-5AD63BAE1AE7}" presName="bgRect" presStyleLbl="bgShp" presStyleIdx="2" presStyleCnt="5"/>
      <dgm:spPr/>
    </dgm:pt>
    <dgm:pt modelId="{1AFB259A-14C4-4433-9506-8C46C5B31A8C}" type="pres">
      <dgm:prSet presAssocID="{57FDD88E-FCA6-4DDA-B40D-5AD63BAE1AE7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hopping basket"/>
        </a:ext>
      </dgm:extLst>
    </dgm:pt>
    <dgm:pt modelId="{9B84513E-D8B5-4A59-BD34-7CB73DC0BDD6}" type="pres">
      <dgm:prSet presAssocID="{57FDD88E-FCA6-4DDA-B40D-5AD63BAE1AE7}" presName="spaceRect" presStyleCnt="0"/>
      <dgm:spPr/>
    </dgm:pt>
    <dgm:pt modelId="{DC83B5A9-0876-45A2-AAEC-ECA5BF99681E}" type="pres">
      <dgm:prSet presAssocID="{57FDD88E-FCA6-4DDA-B40D-5AD63BAE1AE7}" presName="parTx" presStyleLbl="revTx" presStyleIdx="2" presStyleCnt="5">
        <dgm:presLayoutVars>
          <dgm:chMax val="0"/>
          <dgm:chPref val="0"/>
        </dgm:presLayoutVars>
      </dgm:prSet>
      <dgm:spPr/>
    </dgm:pt>
    <dgm:pt modelId="{48E6B0D0-9B71-4C26-9AF7-8867FD3402D7}" type="pres">
      <dgm:prSet presAssocID="{C9C81243-22BC-4A0A-AC6E-4358C77FBC12}" presName="sibTrans" presStyleCnt="0"/>
      <dgm:spPr/>
    </dgm:pt>
    <dgm:pt modelId="{902C222B-754B-43F3-98F5-F8D55D18BA8B}" type="pres">
      <dgm:prSet presAssocID="{7A54EFD3-7FA6-47DB-BDCB-FCDD6ABE3223}" presName="compNode" presStyleCnt="0"/>
      <dgm:spPr/>
    </dgm:pt>
    <dgm:pt modelId="{FDF68A8A-C0E6-4F96-AE60-5148A54117A1}" type="pres">
      <dgm:prSet presAssocID="{7A54EFD3-7FA6-47DB-BDCB-FCDD6ABE3223}" presName="bgRect" presStyleLbl="bgShp" presStyleIdx="3" presStyleCnt="5"/>
      <dgm:spPr/>
    </dgm:pt>
    <dgm:pt modelId="{DF45FB11-1A67-49FC-B66D-1F2377A928DD}" type="pres">
      <dgm:prSet presAssocID="{7A54EFD3-7FA6-47DB-BDCB-FCDD6ABE3223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ruck"/>
        </a:ext>
      </dgm:extLst>
    </dgm:pt>
    <dgm:pt modelId="{0029CCA3-F9B2-4CA3-98B7-30F598231ED2}" type="pres">
      <dgm:prSet presAssocID="{7A54EFD3-7FA6-47DB-BDCB-FCDD6ABE3223}" presName="spaceRect" presStyleCnt="0"/>
      <dgm:spPr/>
    </dgm:pt>
    <dgm:pt modelId="{DA1881C4-0A1A-48DB-8FB2-AFF360C27448}" type="pres">
      <dgm:prSet presAssocID="{7A54EFD3-7FA6-47DB-BDCB-FCDD6ABE3223}" presName="parTx" presStyleLbl="revTx" presStyleIdx="3" presStyleCnt="5">
        <dgm:presLayoutVars>
          <dgm:chMax val="0"/>
          <dgm:chPref val="0"/>
        </dgm:presLayoutVars>
      </dgm:prSet>
      <dgm:spPr/>
    </dgm:pt>
    <dgm:pt modelId="{FE655F7C-5103-48DC-A7A1-62B98AF3242D}" type="pres">
      <dgm:prSet presAssocID="{87EADF32-521A-4D3A-A383-97CAF0B41D5E}" presName="sibTrans" presStyleCnt="0"/>
      <dgm:spPr/>
    </dgm:pt>
    <dgm:pt modelId="{6307D9E9-A51F-45F2-A474-9D3448388538}" type="pres">
      <dgm:prSet presAssocID="{A65A4BDF-DFE7-4E88-AB53-5044A4BFCEDF}" presName="compNode" presStyleCnt="0"/>
      <dgm:spPr/>
    </dgm:pt>
    <dgm:pt modelId="{6DF0FDE9-5C26-4670-AF42-23DA9A3C50EA}" type="pres">
      <dgm:prSet presAssocID="{A65A4BDF-DFE7-4E88-AB53-5044A4BFCEDF}" presName="bgRect" presStyleLbl="bgShp" presStyleIdx="4" presStyleCnt="5"/>
      <dgm:spPr/>
    </dgm:pt>
    <dgm:pt modelId="{DDE1F927-5AEF-458E-875B-72479DBD8112}" type="pres">
      <dgm:prSet presAssocID="{A65A4BDF-DFE7-4E88-AB53-5044A4BFCEDF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C2B765F0-DE54-4C9E-A66A-FBEA758F154F}" type="pres">
      <dgm:prSet presAssocID="{A65A4BDF-DFE7-4E88-AB53-5044A4BFCEDF}" presName="spaceRect" presStyleCnt="0"/>
      <dgm:spPr/>
    </dgm:pt>
    <dgm:pt modelId="{CE5827D0-2D5C-4F20-8CA2-FA56991C57FF}" type="pres">
      <dgm:prSet presAssocID="{A65A4BDF-DFE7-4E88-AB53-5044A4BFCEDF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D881EB1B-E213-4CEA-88C3-B4A125D8BA90}" type="presOf" srcId="{D34A7132-8AB8-4564-9A48-FAE5CDC3CAED}" destId="{368B8B43-D005-465A-90F0-CDE111A7AC89}" srcOrd="0" destOrd="0" presId="urn:microsoft.com/office/officeart/2018/2/layout/IconVerticalSolidList"/>
    <dgm:cxn modelId="{BE2EBD3A-9738-4F5B-8DCE-52BAB04188FE}" type="presOf" srcId="{57FDD88E-FCA6-4DDA-B40D-5AD63BAE1AE7}" destId="{DC83B5A9-0876-45A2-AAEC-ECA5BF99681E}" srcOrd="0" destOrd="0" presId="urn:microsoft.com/office/officeart/2018/2/layout/IconVerticalSolidList"/>
    <dgm:cxn modelId="{92E30449-520C-410E-BDB9-36A5312D2BCA}" type="presOf" srcId="{7A54EFD3-7FA6-47DB-BDCB-FCDD6ABE3223}" destId="{DA1881C4-0A1A-48DB-8FB2-AFF360C27448}" srcOrd="0" destOrd="0" presId="urn:microsoft.com/office/officeart/2018/2/layout/IconVerticalSolidList"/>
    <dgm:cxn modelId="{A9FBA254-7294-47FB-AB85-F7E57A48FECD}" type="presOf" srcId="{DE757AC1-2A33-4E54-B4F6-BAB36BB8402D}" destId="{798389BC-6172-4F10-A56B-F11A28E110F9}" srcOrd="0" destOrd="0" presId="urn:microsoft.com/office/officeart/2018/2/layout/IconVerticalSolidList"/>
    <dgm:cxn modelId="{7EC38170-388F-4629-AD7E-CE89BECED382}" srcId="{D34A7132-8AB8-4564-9A48-FAE5CDC3CAED}" destId="{57FDD88E-FCA6-4DDA-B40D-5AD63BAE1AE7}" srcOrd="2" destOrd="0" parTransId="{A307171E-8E0D-471C-B69E-0A94A2C44017}" sibTransId="{C9C81243-22BC-4A0A-AC6E-4358C77FBC12}"/>
    <dgm:cxn modelId="{44377575-3B8A-48FF-BCF8-5D548E9DE176}" srcId="{D34A7132-8AB8-4564-9A48-FAE5CDC3CAED}" destId="{072BD8A3-944B-48A4-812E-95EEE8454FA6}" srcOrd="1" destOrd="0" parTransId="{FB52C4C8-50CD-42B2-AB57-0A665A80C307}" sibTransId="{3C8D874C-E386-4021-896F-1C1C839A5582}"/>
    <dgm:cxn modelId="{961977D1-9907-48E5-93D9-F26826BEFD5D}" type="presOf" srcId="{072BD8A3-944B-48A4-812E-95EEE8454FA6}" destId="{E1D538B9-5005-4AA2-B9CE-15F297908C9E}" srcOrd="0" destOrd="0" presId="urn:microsoft.com/office/officeart/2018/2/layout/IconVerticalSolidList"/>
    <dgm:cxn modelId="{40F52BD5-D76B-4501-AC15-C814F3D620F5}" srcId="{D34A7132-8AB8-4564-9A48-FAE5CDC3CAED}" destId="{A65A4BDF-DFE7-4E88-AB53-5044A4BFCEDF}" srcOrd="4" destOrd="0" parTransId="{CE42A105-63E5-4478-9D85-1C7EF937F6EA}" sibTransId="{E04570D8-BDFB-4BAA-84A5-092D0EDBEC2A}"/>
    <dgm:cxn modelId="{B18F18F4-90DE-4D28-9FCC-5E818A1EE321}" type="presOf" srcId="{A65A4BDF-DFE7-4E88-AB53-5044A4BFCEDF}" destId="{CE5827D0-2D5C-4F20-8CA2-FA56991C57FF}" srcOrd="0" destOrd="0" presId="urn:microsoft.com/office/officeart/2018/2/layout/IconVerticalSolidList"/>
    <dgm:cxn modelId="{5E7321FB-4727-487B-BFC9-7DF5D22CCABD}" srcId="{D34A7132-8AB8-4564-9A48-FAE5CDC3CAED}" destId="{7A54EFD3-7FA6-47DB-BDCB-FCDD6ABE3223}" srcOrd="3" destOrd="0" parTransId="{1E31E295-68BC-447B-B729-9496BC2D5E93}" sibTransId="{87EADF32-521A-4D3A-A383-97CAF0B41D5E}"/>
    <dgm:cxn modelId="{2C1FECFE-F643-42B6-BC7F-C9F0875AFF17}" srcId="{D34A7132-8AB8-4564-9A48-FAE5CDC3CAED}" destId="{DE757AC1-2A33-4E54-B4F6-BAB36BB8402D}" srcOrd="0" destOrd="0" parTransId="{F3CD8DDA-1B18-4216-89BE-C2D5DA819C7E}" sibTransId="{55CE83A9-5994-4FED-A00C-F2C294EB4031}"/>
    <dgm:cxn modelId="{A9722F77-A639-42C5-9712-3AC3E61546A3}" type="presParOf" srcId="{368B8B43-D005-465A-90F0-CDE111A7AC89}" destId="{829B575F-82CE-4314-989F-DC36CC4992CE}" srcOrd="0" destOrd="0" presId="urn:microsoft.com/office/officeart/2018/2/layout/IconVerticalSolidList"/>
    <dgm:cxn modelId="{AA58CBAB-8022-4571-9F4E-76B24DE585B7}" type="presParOf" srcId="{829B575F-82CE-4314-989F-DC36CC4992CE}" destId="{71D8504A-F16C-4229-A5A5-939A5AFA5FD2}" srcOrd="0" destOrd="0" presId="urn:microsoft.com/office/officeart/2018/2/layout/IconVerticalSolidList"/>
    <dgm:cxn modelId="{349E8C3F-592B-4D80-9A46-9C1AD4A407C0}" type="presParOf" srcId="{829B575F-82CE-4314-989F-DC36CC4992CE}" destId="{6FC6FF62-7C90-4E77-A0B6-C8264B8F17E8}" srcOrd="1" destOrd="0" presId="urn:microsoft.com/office/officeart/2018/2/layout/IconVerticalSolidList"/>
    <dgm:cxn modelId="{1D5789C6-75E2-44E8-9978-1AF74685A54C}" type="presParOf" srcId="{829B575F-82CE-4314-989F-DC36CC4992CE}" destId="{5A9C77B6-4DAF-432F-8747-1C50E4CA4C9D}" srcOrd="2" destOrd="0" presId="urn:microsoft.com/office/officeart/2018/2/layout/IconVerticalSolidList"/>
    <dgm:cxn modelId="{1077C192-0FF6-48E7-8A59-F28F2FCD1508}" type="presParOf" srcId="{829B575F-82CE-4314-989F-DC36CC4992CE}" destId="{798389BC-6172-4F10-A56B-F11A28E110F9}" srcOrd="3" destOrd="0" presId="urn:microsoft.com/office/officeart/2018/2/layout/IconVerticalSolidList"/>
    <dgm:cxn modelId="{2CEB2B9D-2406-4CFE-A269-A8607365CAC8}" type="presParOf" srcId="{368B8B43-D005-465A-90F0-CDE111A7AC89}" destId="{B54B2FD4-73CB-40F6-ACC6-0C0807E437CB}" srcOrd="1" destOrd="0" presId="urn:microsoft.com/office/officeart/2018/2/layout/IconVerticalSolidList"/>
    <dgm:cxn modelId="{6B195A36-6DF3-4894-92E1-C63858B24BAC}" type="presParOf" srcId="{368B8B43-D005-465A-90F0-CDE111A7AC89}" destId="{59511DDF-8CA5-4A44-BCF4-01505D19FEE0}" srcOrd="2" destOrd="0" presId="urn:microsoft.com/office/officeart/2018/2/layout/IconVerticalSolidList"/>
    <dgm:cxn modelId="{5BCBD13F-F268-4C5C-94D9-6E0C4078E4F2}" type="presParOf" srcId="{59511DDF-8CA5-4A44-BCF4-01505D19FEE0}" destId="{B935AC84-540E-47F5-8C1F-7B17C86A0D2D}" srcOrd="0" destOrd="0" presId="urn:microsoft.com/office/officeart/2018/2/layout/IconVerticalSolidList"/>
    <dgm:cxn modelId="{1A820F3E-D75E-4336-87D2-8A6DAF98E3D2}" type="presParOf" srcId="{59511DDF-8CA5-4A44-BCF4-01505D19FEE0}" destId="{662B72AE-2D26-4EFD-8071-A39F8291E8D0}" srcOrd="1" destOrd="0" presId="urn:microsoft.com/office/officeart/2018/2/layout/IconVerticalSolidList"/>
    <dgm:cxn modelId="{52A948D1-8DB7-439A-9C81-DB5DF10B67BC}" type="presParOf" srcId="{59511DDF-8CA5-4A44-BCF4-01505D19FEE0}" destId="{E6FF05D3-A662-4345-B2F8-469E72B81842}" srcOrd="2" destOrd="0" presId="urn:microsoft.com/office/officeart/2018/2/layout/IconVerticalSolidList"/>
    <dgm:cxn modelId="{35D52C0A-AE75-44AC-BCB4-225593BF39BA}" type="presParOf" srcId="{59511DDF-8CA5-4A44-BCF4-01505D19FEE0}" destId="{E1D538B9-5005-4AA2-B9CE-15F297908C9E}" srcOrd="3" destOrd="0" presId="urn:microsoft.com/office/officeart/2018/2/layout/IconVerticalSolidList"/>
    <dgm:cxn modelId="{185E4C27-F84D-4606-A268-84D4414C92A2}" type="presParOf" srcId="{368B8B43-D005-465A-90F0-CDE111A7AC89}" destId="{33F220E4-671A-4885-A008-D12F79E6A9CD}" srcOrd="3" destOrd="0" presId="urn:microsoft.com/office/officeart/2018/2/layout/IconVerticalSolidList"/>
    <dgm:cxn modelId="{076BBE97-C789-417C-9FC7-A12150643889}" type="presParOf" srcId="{368B8B43-D005-465A-90F0-CDE111A7AC89}" destId="{2311482A-67B3-428C-82B1-4920D46E7BC4}" srcOrd="4" destOrd="0" presId="urn:microsoft.com/office/officeart/2018/2/layout/IconVerticalSolidList"/>
    <dgm:cxn modelId="{1CA890D4-5586-4E59-9DC4-6A658D03F4F7}" type="presParOf" srcId="{2311482A-67B3-428C-82B1-4920D46E7BC4}" destId="{809E278D-B8FB-44A0-A4BC-0C632BB18A63}" srcOrd="0" destOrd="0" presId="urn:microsoft.com/office/officeart/2018/2/layout/IconVerticalSolidList"/>
    <dgm:cxn modelId="{68B58DEE-D904-4DD2-BF32-A9D63D304880}" type="presParOf" srcId="{2311482A-67B3-428C-82B1-4920D46E7BC4}" destId="{1AFB259A-14C4-4433-9506-8C46C5B31A8C}" srcOrd="1" destOrd="0" presId="urn:microsoft.com/office/officeart/2018/2/layout/IconVerticalSolidList"/>
    <dgm:cxn modelId="{9A3B7255-0276-4E2D-8070-8221D8CC829E}" type="presParOf" srcId="{2311482A-67B3-428C-82B1-4920D46E7BC4}" destId="{9B84513E-D8B5-4A59-BD34-7CB73DC0BDD6}" srcOrd="2" destOrd="0" presId="urn:microsoft.com/office/officeart/2018/2/layout/IconVerticalSolidList"/>
    <dgm:cxn modelId="{2C31C2E3-C419-4DB9-B935-BF7D908183DC}" type="presParOf" srcId="{2311482A-67B3-428C-82B1-4920D46E7BC4}" destId="{DC83B5A9-0876-45A2-AAEC-ECA5BF99681E}" srcOrd="3" destOrd="0" presId="urn:microsoft.com/office/officeart/2018/2/layout/IconVerticalSolidList"/>
    <dgm:cxn modelId="{1D475214-63E0-4F9E-9CC3-A8DC4D5B0090}" type="presParOf" srcId="{368B8B43-D005-465A-90F0-CDE111A7AC89}" destId="{48E6B0D0-9B71-4C26-9AF7-8867FD3402D7}" srcOrd="5" destOrd="0" presId="urn:microsoft.com/office/officeart/2018/2/layout/IconVerticalSolidList"/>
    <dgm:cxn modelId="{94D7E303-B75A-4966-8186-A39AAD2081BC}" type="presParOf" srcId="{368B8B43-D005-465A-90F0-CDE111A7AC89}" destId="{902C222B-754B-43F3-98F5-F8D55D18BA8B}" srcOrd="6" destOrd="0" presId="urn:microsoft.com/office/officeart/2018/2/layout/IconVerticalSolidList"/>
    <dgm:cxn modelId="{1C4D397C-C739-4CD8-B334-8CD8A28CBEE2}" type="presParOf" srcId="{902C222B-754B-43F3-98F5-F8D55D18BA8B}" destId="{FDF68A8A-C0E6-4F96-AE60-5148A54117A1}" srcOrd="0" destOrd="0" presId="urn:microsoft.com/office/officeart/2018/2/layout/IconVerticalSolidList"/>
    <dgm:cxn modelId="{7DF2385C-2475-4003-A4C2-0A1E780CB2AF}" type="presParOf" srcId="{902C222B-754B-43F3-98F5-F8D55D18BA8B}" destId="{DF45FB11-1A67-49FC-B66D-1F2377A928DD}" srcOrd="1" destOrd="0" presId="urn:microsoft.com/office/officeart/2018/2/layout/IconVerticalSolidList"/>
    <dgm:cxn modelId="{430AE120-0F12-4C1E-96A6-4DA2073DB186}" type="presParOf" srcId="{902C222B-754B-43F3-98F5-F8D55D18BA8B}" destId="{0029CCA3-F9B2-4CA3-98B7-30F598231ED2}" srcOrd="2" destOrd="0" presId="urn:microsoft.com/office/officeart/2018/2/layout/IconVerticalSolidList"/>
    <dgm:cxn modelId="{EEF60BAF-8C6B-495D-824C-93C8C972C0FA}" type="presParOf" srcId="{902C222B-754B-43F3-98F5-F8D55D18BA8B}" destId="{DA1881C4-0A1A-48DB-8FB2-AFF360C27448}" srcOrd="3" destOrd="0" presId="urn:microsoft.com/office/officeart/2018/2/layout/IconVerticalSolidList"/>
    <dgm:cxn modelId="{97423BA9-EE2F-4811-88D0-1E0B7BA5AE12}" type="presParOf" srcId="{368B8B43-D005-465A-90F0-CDE111A7AC89}" destId="{FE655F7C-5103-48DC-A7A1-62B98AF3242D}" srcOrd="7" destOrd="0" presId="urn:microsoft.com/office/officeart/2018/2/layout/IconVerticalSolidList"/>
    <dgm:cxn modelId="{766C0055-9169-48CF-B6CD-2A0AC6CE7B98}" type="presParOf" srcId="{368B8B43-D005-465A-90F0-CDE111A7AC89}" destId="{6307D9E9-A51F-45F2-A474-9D3448388538}" srcOrd="8" destOrd="0" presId="urn:microsoft.com/office/officeart/2018/2/layout/IconVerticalSolidList"/>
    <dgm:cxn modelId="{6F97ABBD-F279-4776-AD2B-3373A03E4367}" type="presParOf" srcId="{6307D9E9-A51F-45F2-A474-9D3448388538}" destId="{6DF0FDE9-5C26-4670-AF42-23DA9A3C50EA}" srcOrd="0" destOrd="0" presId="urn:microsoft.com/office/officeart/2018/2/layout/IconVerticalSolidList"/>
    <dgm:cxn modelId="{C56F00D0-892C-42B8-A4DD-C2592CC99BF3}" type="presParOf" srcId="{6307D9E9-A51F-45F2-A474-9D3448388538}" destId="{DDE1F927-5AEF-458E-875B-72479DBD8112}" srcOrd="1" destOrd="0" presId="urn:microsoft.com/office/officeart/2018/2/layout/IconVerticalSolidList"/>
    <dgm:cxn modelId="{4D262A09-9AFA-436A-BDF6-541211171DC4}" type="presParOf" srcId="{6307D9E9-A51F-45F2-A474-9D3448388538}" destId="{C2B765F0-DE54-4C9E-A66A-FBEA758F154F}" srcOrd="2" destOrd="0" presId="urn:microsoft.com/office/officeart/2018/2/layout/IconVerticalSolidList"/>
    <dgm:cxn modelId="{F522F194-57B8-4DD8-981A-1FFC10B9B981}" type="presParOf" srcId="{6307D9E9-A51F-45F2-A474-9D3448388538}" destId="{CE5827D0-2D5C-4F20-8CA2-FA56991C57F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6BF97D4-19FE-402C-8019-542934F3B58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CA03F27B-F02F-494F-A978-C79AFDFD8802}">
      <dgm:prSet/>
      <dgm:spPr/>
      <dgm:t>
        <a:bodyPr/>
        <a:lstStyle/>
        <a:p>
          <a:r>
            <a:rPr lang="pl-PL"/>
            <a:t>Przelew</a:t>
          </a:r>
          <a:endParaRPr lang="en-US"/>
        </a:p>
      </dgm:t>
    </dgm:pt>
    <dgm:pt modelId="{0A5D4100-019F-453A-9E88-0340388921A2}" type="parTrans" cxnId="{C8BDA468-B374-4440-8F08-E8BC9FF611D0}">
      <dgm:prSet/>
      <dgm:spPr/>
      <dgm:t>
        <a:bodyPr/>
        <a:lstStyle/>
        <a:p>
          <a:endParaRPr lang="en-US"/>
        </a:p>
      </dgm:t>
    </dgm:pt>
    <dgm:pt modelId="{E7DDDA8B-BFA0-4F01-9FD7-82D58CE89A57}" type="sibTrans" cxnId="{C8BDA468-B374-4440-8F08-E8BC9FF611D0}">
      <dgm:prSet/>
      <dgm:spPr/>
      <dgm:t>
        <a:bodyPr/>
        <a:lstStyle/>
        <a:p>
          <a:endParaRPr lang="en-US"/>
        </a:p>
      </dgm:t>
    </dgm:pt>
    <dgm:pt modelId="{AE9728FE-EC9B-47A4-B34E-7CB49DB393E8}">
      <dgm:prSet/>
      <dgm:spPr/>
      <dgm:t>
        <a:bodyPr/>
        <a:lstStyle/>
        <a:p>
          <a:r>
            <a:rPr lang="pl-PL"/>
            <a:t>Karta płatnicza </a:t>
          </a:r>
          <a:endParaRPr lang="en-US"/>
        </a:p>
      </dgm:t>
    </dgm:pt>
    <dgm:pt modelId="{C9F9F122-C4F4-4351-A5DA-0232BCF3013A}" type="parTrans" cxnId="{024B0261-0C85-4B74-84D9-850871765C29}">
      <dgm:prSet/>
      <dgm:spPr/>
      <dgm:t>
        <a:bodyPr/>
        <a:lstStyle/>
        <a:p>
          <a:endParaRPr lang="en-US"/>
        </a:p>
      </dgm:t>
    </dgm:pt>
    <dgm:pt modelId="{1ACBE3E2-B8C3-4B5F-8D26-395FCEFAED05}" type="sibTrans" cxnId="{024B0261-0C85-4B74-84D9-850871765C29}">
      <dgm:prSet/>
      <dgm:spPr/>
      <dgm:t>
        <a:bodyPr/>
        <a:lstStyle/>
        <a:p>
          <a:endParaRPr lang="en-US"/>
        </a:p>
      </dgm:t>
    </dgm:pt>
    <dgm:pt modelId="{1FEC7C3F-F21D-4011-B44D-57C25D1A7CEF}">
      <dgm:prSet/>
      <dgm:spPr/>
      <dgm:t>
        <a:bodyPr/>
        <a:lstStyle/>
        <a:p>
          <a:r>
            <a:rPr lang="pl-PL"/>
            <a:t>Blik</a:t>
          </a:r>
          <a:endParaRPr lang="en-US"/>
        </a:p>
      </dgm:t>
    </dgm:pt>
    <dgm:pt modelId="{76F1A405-1BA9-4C3E-A8C0-A1FD2DF5FDFA}" type="parTrans" cxnId="{BEC23BC1-04C3-4242-A6E5-C30C53F809DE}">
      <dgm:prSet/>
      <dgm:spPr/>
      <dgm:t>
        <a:bodyPr/>
        <a:lstStyle/>
        <a:p>
          <a:endParaRPr lang="en-US"/>
        </a:p>
      </dgm:t>
    </dgm:pt>
    <dgm:pt modelId="{6F09D5D9-8F36-4AD4-BF7A-C916E429BE1E}" type="sibTrans" cxnId="{BEC23BC1-04C3-4242-A6E5-C30C53F809DE}">
      <dgm:prSet/>
      <dgm:spPr/>
      <dgm:t>
        <a:bodyPr/>
        <a:lstStyle/>
        <a:p>
          <a:endParaRPr lang="en-US"/>
        </a:p>
      </dgm:t>
    </dgm:pt>
    <dgm:pt modelId="{85A1105A-290D-42D0-B3AF-59A4D716BC69}">
      <dgm:prSet/>
      <dgm:spPr/>
      <dgm:t>
        <a:bodyPr/>
        <a:lstStyle/>
        <a:p>
          <a:r>
            <a:rPr lang="pl-PL"/>
            <a:t>Płatność przez sms </a:t>
          </a:r>
          <a:endParaRPr lang="en-US"/>
        </a:p>
      </dgm:t>
    </dgm:pt>
    <dgm:pt modelId="{C0AF6139-345D-4FED-83C7-DEE9C1369014}" type="parTrans" cxnId="{91D451D9-964E-424C-8651-C70391D74D50}">
      <dgm:prSet/>
      <dgm:spPr/>
      <dgm:t>
        <a:bodyPr/>
        <a:lstStyle/>
        <a:p>
          <a:endParaRPr lang="en-US"/>
        </a:p>
      </dgm:t>
    </dgm:pt>
    <dgm:pt modelId="{D775976D-59CB-4301-B302-E37C777DFC96}" type="sibTrans" cxnId="{91D451D9-964E-424C-8651-C70391D74D50}">
      <dgm:prSet/>
      <dgm:spPr/>
      <dgm:t>
        <a:bodyPr/>
        <a:lstStyle/>
        <a:p>
          <a:endParaRPr lang="en-US"/>
        </a:p>
      </dgm:t>
    </dgm:pt>
    <dgm:pt modelId="{74C4434C-7900-422C-95C7-01EE754A89D1}">
      <dgm:prSet/>
      <dgm:spPr/>
      <dgm:t>
        <a:bodyPr/>
        <a:lstStyle/>
        <a:p>
          <a:r>
            <a:rPr lang="pl-PL"/>
            <a:t>Przy odbiorze przesyłki</a:t>
          </a:r>
          <a:endParaRPr lang="en-US"/>
        </a:p>
      </dgm:t>
    </dgm:pt>
    <dgm:pt modelId="{51FC1122-FBC9-4D42-8510-589D06C7B170}" type="parTrans" cxnId="{F2600767-4DBD-401C-B698-E71F27AB3248}">
      <dgm:prSet/>
      <dgm:spPr/>
      <dgm:t>
        <a:bodyPr/>
        <a:lstStyle/>
        <a:p>
          <a:endParaRPr lang="en-US"/>
        </a:p>
      </dgm:t>
    </dgm:pt>
    <dgm:pt modelId="{8D5EEA95-7CBA-40F9-BCED-9D128321BC0B}" type="sibTrans" cxnId="{F2600767-4DBD-401C-B698-E71F27AB3248}">
      <dgm:prSet/>
      <dgm:spPr/>
      <dgm:t>
        <a:bodyPr/>
        <a:lstStyle/>
        <a:p>
          <a:endParaRPr lang="en-US"/>
        </a:p>
      </dgm:t>
    </dgm:pt>
    <dgm:pt modelId="{D9998879-D017-4462-ADAD-5CFF93ACD726}">
      <dgm:prSet/>
      <dgm:spPr/>
      <dgm:t>
        <a:bodyPr/>
        <a:lstStyle/>
        <a:p>
          <a:r>
            <a:rPr lang="pl-PL"/>
            <a:t>Po przez serwis płatniczy </a:t>
          </a:r>
          <a:endParaRPr lang="en-US"/>
        </a:p>
      </dgm:t>
    </dgm:pt>
    <dgm:pt modelId="{D519C9C1-8BA6-4D83-B915-CD4B553D2D96}" type="parTrans" cxnId="{D8B9FD03-5AF5-4F17-8F3F-596851124BB3}">
      <dgm:prSet/>
      <dgm:spPr/>
      <dgm:t>
        <a:bodyPr/>
        <a:lstStyle/>
        <a:p>
          <a:endParaRPr lang="en-US"/>
        </a:p>
      </dgm:t>
    </dgm:pt>
    <dgm:pt modelId="{59B94505-7FAE-47B0-A0D7-44A7D705D4DF}" type="sibTrans" cxnId="{D8B9FD03-5AF5-4F17-8F3F-596851124BB3}">
      <dgm:prSet/>
      <dgm:spPr/>
      <dgm:t>
        <a:bodyPr/>
        <a:lstStyle/>
        <a:p>
          <a:endParaRPr lang="en-US"/>
        </a:p>
      </dgm:t>
    </dgm:pt>
    <dgm:pt modelId="{1E74FFCA-503B-485B-B532-D69111F24591}" type="pres">
      <dgm:prSet presAssocID="{76BF97D4-19FE-402C-8019-542934F3B58B}" presName="root" presStyleCnt="0">
        <dgm:presLayoutVars>
          <dgm:dir/>
          <dgm:resizeHandles val="exact"/>
        </dgm:presLayoutVars>
      </dgm:prSet>
      <dgm:spPr/>
    </dgm:pt>
    <dgm:pt modelId="{551EA3F3-480C-4785-8546-5078AED76811}" type="pres">
      <dgm:prSet presAssocID="{CA03F27B-F02F-494F-A978-C79AFDFD8802}" presName="compNode" presStyleCnt="0"/>
      <dgm:spPr/>
    </dgm:pt>
    <dgm:pt modelId="{566E35C6-D7E0-4F0D-9D1F-711FBBDFCBB1}" type="pres">
      <dgm:prSet presAssocID="{CA03F27B-F02F-494F-A978-C79AFDFD8802}" presName="bgRect" presStyleLbl="bgShp" presStyleIdx="0" presStyleCnt="6"/>
      <dgm:spPr/>
    </dgm:pt>
    <dgm:pt modelId="{5EE5EA5B-4C33-43BD-B949-3F3E0E2E0FF8}" type="pres">
      <dgm:prSet presAssocID="{CA03F27B-F02F-494F-A978-C79AFDFD8802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yncing Cloud"/>
        </a:ext>
      </dgm:extLst>
    </dgm:pt>
    <dgm:pt modelId="{62745DAD-FAB6-4A72-9859-8E2A078AC288}" type="pres">
      <dgm:prSet presAssocID="{CA03F27B-F02F-494F-A978-C79AFDFD8802}" presName="spaceRect" presStyleCnt="0"/>
      <dgm:spPr/>
    </dgm:pt>
    <dgm:pt modelId="{ED6615A5-6F98-4FD2-BB57-2B89B277EDF5}" type="pres">
      <dgm:prSet presAssocID="{CA03F27B-F02F-494F-A978-C79AFDFD8802}" presName="parTx" presStyleLbl="revTx" presStyleIdx="0" presStyleCnt="6">
        <dgm:presLayoutVars>
          <dgm:chMax val="0"/>
          <dgm:chPref val="0"/>
        </dgm:presLayoutVars>
      </dgm:prSet>
      <dgm:spPr/>
    </dgm:pt>
    <dgm:pt modelId="{8CE45A3B-13CC-4A0D-83D7-D265056BBC95}" type="pres">
      <dgm:prSet presAssocID="{E7DDDA8B-BFA0-4F01-9FD7-82D58CE89A57}" presName="sibTrans" presStyleCnt="0"/>
      <dgm:spPr/>
    </dgm:pt>
    <dgm:pt modelId="{3D43538B-F4E5-4AB9-BABD-64AA21A26BF6}" type="pres">
      <dgm:prSet presAssocID="{AE9728FE-EC9B-47A4-B34E-7CB49DB393E8}" presName="compNode" presStyleCnt="0"/>
      <dgm:spPr/>
    </dgm:pt>
    <dgm:pt modelId="{F09590BA-140B-4FA5-9FEB-B211518D6D4E}" type="pres">
      <dgm:prSet presAssocID="{AE9728FE-EC9B-47A4-B34E-7CB49DB393E8}" presName="bgRect" presStyleLbl="bgShp" presStyleIdx="1" presStyleCnt="6"/>
      <dgm:spPr/>
    </dgm:pt>
    <dgm:pt modelId="{0562D78F-E8C0-43BF-B08C-7E957151771E}" type="pres">
      <dgm:prSet presAssocID="{AE9728FE-EC9B-47A4-B34E-7CB49DB393E8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redit card"/>
        </a:ext>
      </dgm:extLst>
    </dgm:pt>
    <dgm:pt modelId="{B6E9BBF8-965B-46F4-B348-A2C6BA3ECD92}" type="pres">
      <dgm:prSet presAssocID="{AE9728FE-EC9B-47A4-B34E-7CB49DB393E8}" presName="spaceRect" presStyleCnt="0"/>
      <dgm:spPr/>
    </dgm:pt>
    <dgm:pt modelId="{935C76F8-5214-4013-AF54-8571B7D64F3A}" type="pres">
      <dgm:prSet presAssocID="{AE9728FE-EC9B-47A4-B34E-7CB49DB393E8}" presName="parTx" presStyleLbl="revTx" presStyleIdx="1" presStyleCnt="6">
        <dgm:presLayoutVars>
          <dgm:chMax val="0"/>
          <dgm:chPref val="0"/>
        </dgm:presLayoutVars>
      </dgm:prSet>
      <dgm:spPr/>
    </dgm:pt>
    <dgm:pt modelId="{03DA3FCB-1049-49AA-B100-8A94CBF9389F}" type="pres">
      <dgm:prSet presAssocID="{1ACBE3E2-B8C3-4B5F-8D26-395FCEFAED05}" presName="sibTrans" presStyleCnt="0"/>
      <dgm:spPr/>
    </dgm:pt>
    <dgm:pt modelId="{E357FFFF-3405-4F8F-BB52-8439272F4E9E}" type="pres">
      <dgm:prSet presAssocID="{1FEC7C3F-F21D-4011-B44D-57C25D1A7CEF}" presName="compNode" presStyleCnt="0"/>
      <dgm:spPr/>
    </dgm:pt>
    <dgm:pt modelId="{9ABABB37-E8B1-4F1D-B1B1-1317FABC8AC9}" type="pres">
      <dgm:prSet presAssocID="{1FEC7C3F-F21D-4011-B44D-57C25D1A7CEF}" presName="bgRect" presStyleLbl="bgShp" presStyleIdx="2" presStyleCnt="6"/>
      <dgm:spPr/>
    </dgm:pt>
    <dgm:pt modelId="{785D8C64-9F54-40A8-8F6B-B6F05B7554F4}" type="pres">
      <dgm:prSet presAssocID="{1FEC7C3F-F21D-4011-B44D-57C25D1A7CEF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ind Chime"/>
        </a:ext>
      </dgm:extLst>
    </dgm:pt>
    <dgm:pt modelId="{A035D526-21E0-4445-BB03-A6E187F59831}" type="pres">
      <dgm:prSet presAssocID="{1FEC7C3F-F21D-4011-B44D-57C25D1A7CEF}" presName="spaceRect" presStyleCnt="0"/>
      <dgm:spPr/>
    </dgm:pt>
    <dgm:pt modelId="{F8D3B9CF-B43E-4A83-8647-0985B8D1C2C0}" type="pres">
      <dgm:prSet presAssocID="{1FEC7C3F-F21D-4011-B44D-57C25D1A7CEF}" presName="parTx" presStyleLbl="revTx" presStyleIdx="2" presStyleCnt="6">
        <dgm:presLayoutVars>
          <dgm:chMax val="0"/>
          <dgm:chPref val="0"/>
        </dgm:presLayoutVars>
      </dgm:prSet>
      <dgm:spPr/>
    </dgm:pt>
    <dgm:pt modelId="{5FC84892-EACA-4D72-9384-D24EAA352802}" type="pres">
      <dgm:prSet presAssocID="{6F09D5D9-8F36-4AD4-BF7A-C916E429BE1E}" presName="sibTrans" presStyleCnt="0"/>
      <dgm:spPr/>
    </dgm:pt>
    <dgm:pt modelId="{6330AFD7-FB1D-4754-BA5E-5B080D511C6D}" type="pres">
      <dgm:prSet presAssocID="{85A1105A-290D-42D0-B3AF-59A4D716BC69}" presName="compNode" presStyleCnt="0"/>
      <dgm:spPr/>
    </dgm:pt>
    <dgm:pt modelId="{852FFC2D-A533-4B1E-90D9-18AA120DABBE}" type="pres">
      <dgm:prSet presAssocID="{85A1105A-290D-42D0-B3AF-59A4D716BC69}" presName="bgRect" presStyleLbl="bgShp" presStyleIdx="3" presStyleCnt="6"/>
      <dgm:spPr/>
    </dgm:pt>
    <dgm:pt modelId="{69F2DA3E-B9FD-4284-B63E-9C20AF6279F8}" type="pres">
      <dgm:prSet presAssocID="{85A1105A-290D-42D0-B3AF-59A4D716BC69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gister"/>
        </a:ext>
      </dgm:extLst>
    </dgm:pt>
    <dgm:pt modelId="{DBD87A88-C37E-475A-8C7D-65AF1B848D23}" type="pres">
      <dgm:prSet presAssocID="{85A1105A-290D-42D0-B3AF-59A4D716BC69}" presName="spaceRect" presStyleCnt="0"/>
      <dgm:spPr/>
    </dgm:pt>
    <dgm:pt modelId="{8A5A9580-DFF0-4631-B2C1-17680651173C}" type="pres">
      <dgm:prSet presAssocID="{85A1105A-290D-42D0-B3AF-59A4D716BC69}" presName="parTx" presStyleLbl="revTx" presStyleIdx="3" presStyleCnt="6">
        <dgm:presLayoutVars>
          <dgm:chMax val="0"/>
          <dgm:chPref val="0"/>
        </dgm:presLayoutVars>
      </dgm:prSet>
      <dgm:spPr/>
    </dgm:pt>
    <dgm:pt modelId="{8F6D74E0-A5F5-492A-B70F-755808E17293}" type="pres">
      <dgm:prSet presAssocID="{D775976D-59CB-4301-B302-E37C777DFC96}" presName="sibTrans" presStyleCnt="0"/>
      <dgm:spPr/>
    </dgm:pt>
    <dgm:pt modelId="{8250FA50-EF85-474D-8727-3E8CEC2D8A38}" type="pres">
      <dgm:prSet presAssocID="{74C4434C-7900-422C-95C7-01EE754A89D1}" presName="compNode" presStyleCnt="0"/>
      <dgm:spPr/>
    </dgm:pt>
    <dgm:pt modelId="{A6032C01-4177-4B57-9D90-F956F6800EB9}" type="pres">
      <dgm:prSet presAssocID="{74C4434C-7900-422C-95C7-01EE754A89D1}" presName="bgRect" presStyleLbl="bgShp" presStyleIdx="4" presStyleCnt="6"/>
      <dgm:spPr/>
    </dgm:pt>
    <dgm:pt modelId="{312A6651-EBB0-405C-B79C-504DDA41E802}" type="pres">
      <dgm:prSet presAssocID="{74C4434C-7900-422C-95C7-01EE754A89D1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x trolley"/>
        </a:ext>
      </dgm:extLst>
    </dgm:pt>
    <dgm:pt modelId="{1E88A221-84BB-4894-92A8-E57F5C1B9E8E}" type="pres">
      <dgm:prSet presAssocID="{74C4434C-7900-422C-95C7-01EE754A89D1}" presName="spaceRect" presStyleCnt="0"/>
      <dgm:spPr/>
    </dgm:pt>
    <dgm:pt modelId="{F2352F9A-BD1A-4071-9A36-87895E0FD904}" type="pres">
      <dgm:prSet presAssocID="{74C4434C-7900-422C-95C7-01EE754A89D1}" presName="parTx" presStyleLbl="revTx" presStyleIdx="4" presStyleCnt="6">
        <dgm:presLayoutVars>
          <dgm:chMax val="0"/>
          <dgm:chPref val="0"/>
        </dgm:presLayoutVars>
      </dgm:prSet>
      <dgm:spPr/>
    </dgm:pt>
    <dgm:pt modelId="{802AC39A-87BE-42F3-B71D-A2EDCD39F118}" type="pres">
      <dgm:prSet presAssocID="{8D5EEA95-7CBA-40F9-BCED-9D128321BC0B}" presName="sibTrans" presStyleCnt="0"/>
      <dgm:spPr/>
    </dgm:pt>
    <dgm:pt modelId="{3E637FBD-8578-45D2-83BC-ECD59D6F515F}" type="pres">
      <dgm:prSet presAssocID="{D9998879-D017-4462-ADAD-5CFF93ACD726}" presName="compNode" presStyleCnt="0"/>
      <dgm:spPr/>
    </dgm:pt>
    <dgm:pt modelId="{9033E1C4-1A59-4057-9C30-C4BF3530584C}" type="pres">
      <dgm:prSet presAssocID="{D9998879-D017-4462-ADAD-5CFF93ACD726}" presName="bgRect" presStyleLbl="bgShp" presStyleIdx="5" presStyleCnt="6"/>
      <dgm:spPr/>
    </dgm:pt>
    <dgm:pt modelId="{3DD7E8A6-882F-4BB3-8737-681D72F9B37B}" type="pres">
      <dgm:prSet presAssocID="{D9998879-D017-4462-ADAD-5CFF93ACD726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iter"/>
        </a:ext>
      </dgm:extLst>
    </dgm:pt>
    <dgm:pt modelId="{81A8CA73-DD9F-4DCC-BFE0-EACC64D10CC1}" type="pres">
      <dgm:prSet presAssocID="{D9998879-D017-4462-ADAD-5CFF93ACD726}" presName="spaceRect" presStyleCnt="0"/>
      <dgm:spPr/>
    </dgm:pt>
    <dgm:pt modelId="{AB6F14DD-C90A-457E-823C-FA2A15328ED4}" type="pres">
      <dgm:prSet presAssocID="{D9998879-D017-4462-ADAD-5CFF93ACD726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D8B9FD03-5AF5-4F17-8F3F-596851124BB3}" srcId="{76BF97D4-19FE-402C-8019-542934F3B58B}" destId="{D9998879-D017-4462-ADAD-5CFF93ACD726}" srcOrd="5" destOrd="0" parTransId="{D519C9C1-8BA6-4D83-B915-CD4B553D2D96}" sibTransId="{59B94505-7FAE-47B0-A0D7-44A7D705D4DF}"/>
    <dgm:cxn modelId="{FADE2409-B3E1-448D-95A0-C16654E6B6DC}" type="presOf" srcId="{CA03F27B-F02F-494F-A978-C79AFDFD8802}" destId="{ED6615A5-6F98-4FD2-BB57-2B89B277EDF5}" srcOrd="0" destOrd="0" presId="urn:microsoft.com/office/officeart/2018/2/layout/IconVerticalSolidList"/>
    <dgm:cxn modelId="{3F260528-16E4-4D3F-AB09-5E2815F26853}" type="presOf" srcId="{AE9728FE-EC9B-47A4-B34E-7CB49DB393E8}" destId="{935C76F8-5214-4013-AF54-8571B7D64F3A}" srcOrd="0" destOrd="0" presId="urn:microsoft.com/office/officeart/2018/2/layout/IconVerticalSolidList"/>
    <dgm:cxn modelId="{4FE18B60-59B2-44B9-B1F3-2352F951BF84}" type="presOf" srcId="{74C4434C-7900-422C-95C7-01EE754A89D1}" destId="{F2352F9A-BD1A-4071-9A36-87895E0FD904}" srcOrd="0" destOrd="0" presId="urn:microsoft.com/office/officeart/2018/2/layout/IconVerticalSolidList"/>
    <dgm:cxn modelId="{024B0261-0C85-4B74-84D9-850871765C29}" srcId="{76BF97D4-19FE-402C-8019-542934F3B58B}" destId="{AE9728FE-EC9B-47A4-B34E-7CB49DB393E8}" srcOrd="1" destOrd="0" parTransId="{C9F9F122-C4F4-4351-A5DA-0232BCF3013A}" sibTransId="{1ACBE3E2-B8C3-4B5F-8D26-395FCEFAED05}"/>
    <dgm:cxn modelId="{F2600767-4DBD-401C-B698-E71F27AB3248}" srcId="{76BF97D4-19FE-402C-8019-542934F3B58B}" destId="{74C4434C-7900-422C-95C7-01EE754A89D1}" srcOrd="4" destOrd="0" parTransId="{51FC1122-FBC9-4D42-8510-589D06C7B170}" sibTransId="{8D5EEA95-7CBA-40F9-BCED-9D128321BC0B}"/>
    <dgm:cxn modelId="{C8BDA468-B374-4440-8F08-E8BC9FF611D0}" srcId="{76BF97D4-19FE-402C-8019-542934F3B58B}" destId="{CA03F27B-F02F-494F-A978-C79AFDFD8802}" srcOrd="0" destOrd="0" parTransId="{0A5D4100-019F-453A-9E88-0340388921A2}" sibTransId="{E7DDDA8B-BFA0-4F01-9FD7-82D58CE89A57}"/>
    <dgm:cxn modelId="{F618D368-B7A3-4F8D-8E64-1D801476623B}" type="presOf" srcId="{76BF97D4-19FE-402C-8019-542934F3B58B}" destId="{1E74FFCA-503B-485B-B532-D69111F24591}" srcOrd="0" destOrd="0" presId="urn:microsoft.com/office/officeart/2018/2/layout/IconVerticalSolidList"/>
    <dgm:cxn modelId="{EF82296C-719D-47E9-AC5E-DBA095E7BCC0}" type="presOf" srcId="{85A1105A-290D-42D0-B3AF-59A4D716BC69}" destId="{8A5A9580-DFF0-4631-B2C1-17680651173C}" srcOrd="0" destOrd="0" presId="urn:microsoft.com/office/officeart/2018/2/layout/IconVerticalSolidList"/>
    <dgm:cxn modelId="{2C10FE7A-D7D3-462C-84B6-105265368670}" type="presOf" srcId="{D9998879-D017-4462-ADAD-5CFF93ACD726}" destId="{AB6F14DD-C90A-457E-823C-FA2A15328ED4}" srcOrd="0" destOrd="0" presId="urn:microsoft.com/office/officeart/2018/2/layout/IconVerticalSolidList"/>
    <dgm:cxn modelId="{BEC23BC1-04C3-4242-A6E5-C30C53F809DE}" srcId="{76BF97D4-19FE-402C-8019-542934F3B58B}" destId="{1FEC7C3F-F21D-4011-B44D-57C25D1A7CEF}" srcOrd="2" destOrd="0" parTransId="{76F1A405-1BA9-4C3E-A8C0-A1FD2DF5FDFA}" sibTransId="{6F09D5D9-8F36-4AD4-BF7A-C916E429BE1E}"/>
    <dgm:cxn modelId="{91D451D9-964E-424C-8651-C70391D74D50}" srcId="{76BF97D4-19FE-402C-8019-542934F3B58B}" destId="{85A1105A-290D-42D0-B3AF-59A4D716BC69}" srcOrd="3" destOrd="0" parTransId="{C0AF6139-345D-4FED-83C7-DEE9C1369014}" sibTransId="{D775976D-59CB-4301-B302-E37C777DFC96}"/>
    <dgm:cxn modelId="{A16CF6E7-5C1D-41A7-95D3-8C996B5560D7}" type="presOf" srcId="{1FEC7C3F-F21D-4011-B44D-57C25D1A7CEF}" destId="{F8D3B9CF-B43E-4A83-8647-0985B8D1C2C0}" srcOrd="0" destOrd="0" presId="urn:microsoft.com/office/officeart/2018/2/layout/IconVerticalSolidList"/>
    <dgm:cxn modelId="{50213394-FA28-4618-B27D-2D6608465A4B}" type="presParOf" srcId="{1E74FFCA-503B-485B-B532-D69111F24591}" destId="{551EA3F3-480C-4785-8546-5078AED76811}" srcOrd="0" destOrd="0" presId="urn:microsoft.com/office/officeart/2018/2/layout/IconVerticalSolidList"/>
    <dgm:cxn modelId="{AB41F747-F132-468B-B761-CA759D4238C9}" type="presParOf" srcId="{551EA3F3-480C-4785-8546-5078AED76811}" destId="{566E35C6-D7E0-4F0D-9D1F-711FBBDFCBB1}" srcOrd="0" destOrd="0" presId="urn:microsoft.com/office/officeart/2018/2/layout/IconVerticalSolidList"/>
    <dgm:cxn modelId="{D207E835-4BA3-417F-9900-285D2EF385BB}" type="presParOf" srcId="{551EA3F3-480C-4785-8546-5078AED76811}" destId="{5EE5EA5B-4C33-43BD-B949-3F3E0E2E0FF8}" srcOrd="1" destOrd="0" presId="urn:microsoft.com/office/officeart/2018/2/layout/IconVerticalSolidList"/>
    <dgm:cxn modelId="{BA90C550-2E25-458B-94AE-028739C78A9B}" type="presParOf" srcId="{551EA3F3-480C-4785-8546-5078AED76811}" destId="{62745DAD-FAB6-4A72-9859-8E2A078AC288}" srcOrd="2" destOrd="0" presId="urn:microsoft.com/office/officeart/2018/2/layout/IconVerticalSolidList"/>
    <dgm:cxn modelId="{E5B2485B-6D74-4ECA-896D-082CBC455487}" type="presParOf" srcId="{551EA3F3-480C-4785-8546-5078AED76811}" destId="{ED6615A5-6F98-4FD2-BB57-2B89B277EDF5}" srcOrd="3" destOrd="0" presId="urn:microsoft.com/office/officeart/2018/2/layout/IconVerticalSolidList"/>
    <dgm:cxn modelId="{F6CFF4AD-0F8A-42AE-BEA7-C7C358897B47}" type="presParOf" srcId="{1E74FFCA-503B-485B-B532-D69111F24591}" destId="{8CE45A3B-13CC-4A0D-83D7-D265056BBC95}" srcOrd="1" destOrd="0" presId="urn:microsoft.com/office/officeart/2018/2/layout/IconVerticalSolidList"/>
    <dgm:cxn modelId="{55256072-80A1-47E5-BF26-4F9528FE5466}" type="presParOf" srcId="{1E74FFCA-503B-485B-B532-D69111F24591}" destId="{3D43538B-F4E5-4AB9-BABD-64AA21A26BF6}" srcOrd="2" destOrd="0" presId="urn:microsoft.com/office/officeart/2018/2/layout/IconVerticalSolidList"/>
    <dgm:cxn modelId="{5DEDCBB9-7F04-4F52-A7F1-C38795986F7B}" type="presParOf" srcId="{3D43538B-F4E5-4AB9-BABD-64AA21A26BF6}" destId="{F09590BA-140B-4FA5-9FEB-B211518D6D4E}" srcOrd="0" destOrd="0" presId="urn:microsoft.com/office/officeart/2018/2/layout/IconVerticalSolidList"/>
    <dgm:cxn modelId="{39938C3A-3B83-4AA4-8CCF-3C24A70356EE}" type="presParOf" srcId="{3D43538B-F4E5-4AB9-BABD-64AA21A26BF6}" destId="{0562D78F-E8C0-43BF-B08C-7E957151771E}" srcOrd="1" destOrd="0" presId="urn:microsoft.com/office/officeart/2018/2/layout/IconVerticalSolidList"/>
    <dgm:cxn modelId="{D723319B-90D6-4DEB-B66E-1105DCA8AB08}" type="presParOf" srcId="{3D43538B-F4E5-4AB9-BABD-64AA21A26BF6}" destId="{B6E9BBF8-965B-46F4-B348-A2C6BA3ECD92}" srcOrd="2" destOrd="0" presId="urn:microsoft.com/office/officeart/2018/2/layout/IconVerticalSolidList"/>
    <dgm:cxn modelId="{BEB3206B-1433-4669-8EA3-3509F1276A49}" type="presParOf" srcId="{3D43538B-F4E5-4AB9-BABD-64AA21A26BF6}" destId="{935C76F8-5214-4013-AF54-8571B7D64F3A}" srcOrd="3" destOrd="0" presId="urn:microsoft.com/office/officeart/2018/2/layout/IconVerticalSolidList"/>
    <dgm:cxn modelId="{AEE27F4E-87F9-4BB9-BA07-24B125B0E818}" type="presParOf" srcId="{1E74FFCA-503B-485B-B532-D69111F24591}" destId="{03DA3FCB-1049-49AA-B100-8A94CBF9389F}" srcOrd="3" destOrd="0" presId="urn:microsoft.com/office/officeart/2018/2/layout/IconVerticalSolidList"/>
    <dgm:cxn modelId="{C7E41C40-6AD8-4C09-A33C-8C07DEC2C575}" type="presParOf" srcId="{1E74FFCA-503B-485B-B532-D69111F24591}" destId="{E357FFFF-3405-4F8F-BB52-8439272F4E9E}" srcOrd="4" destOrd="0" presId="urn:microsoft.com/office/officeart/2018/2/layout/IconVerticalSolidList"/>
    <dgm:cxn modelId="{8DC407BA-031A-4481-B705-67851AA16CEE}" type="presParOf" srcId="{E357FFFF-3405-4F8F-BB52-8439272F4E9E}" destId="{9ABABB37-E8B1-4F1D-B1B1-1317FABC8AC9}" srcOrd="0" destOrd="0" presId="urn:microsoft.com/office/officeart/2018/2/layout/IconVerticalSolidList"/>
    <dgm:cxn modelId="{09D37AC6-2B08-4EAF-A90E-70252E2FDC0F}" type="presParOf" srcId="{E357FFFF-3405-4F8F-BB52-8439272F4E9E}" destId="{785D8C64-9F54-40A8-8F6B-B6F05B7554F4}" srcOrd="1" destOrd="0" presId="urn:microsoft.com/office/officeart/2018/2/layout/IconVerticalSolidList"/>
    <dgm:cxn modelId="{B71F4FC4-1B07-476A-AFBD-0403A7F2DCF2}" type="presParOf" srcId="{E357FFFF-3405-4F8F-BB52-8439272F4E9E}" destId="{A035D526-21E0-4445-BB03-A6E187F59831}" srcOrd="2" destOrd="0" presId="urn:microsoft.com/office/officeart/2018/2/layout/IconVerticalSolidList"/>
    <dgm:cxn modelId="{306DA7F4-7A50-4751-8724-A399FD2DFE40}" type="presParOf" srcId="{E357FFFF-3405-4F8F-BB52-8439272F4E9E}" destId="{F8D3B9CF-B43E-4A83-8647-0985B8D1C2C0}" srcOrd="3" destOrd="0" presId="urn:microsoft.com/office/officeart/2018/2/layout/IconVerticalSolidList"/>
    <dgm:cxn modelId="{E39C54C7-37C8-4330-838E-4BC7CDF8642E}" type="presParOf" srcId="{1E74FFCA-503B-485B-B532-D69111F24591}" destId="{5FC84892-EACA-4D72-9384-D24EAA352802}" srcOrd="5" destOrd="0" presId="urn:microsoft.com/office/officeart/2018/2/layout/IconVerticalSolidList"/>
    <dgm:cxn modelId="{D3D5F3AB-0BA7-455A-BC3C-E98D01666F9A}" type="presParOf" srcId="{1E74FFCA-503B-485B-B532-D69111F24591}" destId="{6330AFD7-FB1D-4754-BA5E-5B080D511C6D}" srcOrd="6" destOrd="0" presId="urn:microsoft.com/office/officeart/2018/2/layout/IconVerticalSolidList"/>
    <dgm:cxn modelId="{B07B8E8B-7E0E-46DB-9844-920967F29385}" type="presParOf" srcId="{6330AFD7-FB1D-4754-BA5E-5B080D511C6D}" destId="{852FFC2D-A533-4B1E-90D9-18AA120DABBE}" srcOrd="0" destOrd="0" presId="urn:microsoft.com/office/officeart/2018/2/layout/IconVerticalSolidList"/>
    <dgm:cxn modelId="{ABDDD8C6-69CA-43FC-974A-94D2A6623526}" type="presParOf" srcId="{6330AFD7-FB1D-4754-BA5E-5B080D511C6D}" destId="{69F2DA3E-B9FD-4284-B63E-9C20AF6279F8}" srcOrd="1" destOrd="0" presId="urn:microsoft.com/office/officeart/2018/2/layout/IconVerticalSolidList"/>
    <dgm:cxn modelId="{536CECB1-6F3D-4E96-A393-A5F2F388CAC5}" type="presParOf" srcId="{6330AFD7-FB1D-4754-BA5E-5B080D511C6D}" destId="{DBD87A88-C37E-475A-8C7D-65AF1B848D23}" srcOrd="2" destOrd="0" presId="urn:microsoft.com/office/officeart/2018/2/layout/IconVerticalSolidList"/>
    <dgm:cxn modelId="{8E0FC4FA-411A-44A4-A0A7-6505959676FC}" type="presParOf" srcId="{6330AFD7-FB1D-4754-BA5E-5B080D511C6D}" destId="{8A5A9580-DFF0-4631-B2C1-17680651173C}" srcOrd="3" destOrd="0" presId="urn:microsoft.com/office/officeart/2018/2/layout/IconVerticalSolidList"/>
    <dgm:cxn modelId="{66F69CE0-1A63-429E-BF34-0D315DB56E21}" type="presParOf" srcId="{1E74FFCA-503B-485B-B532-D69111F24591}" destId="{8F6D74E0-A5F5-492A-B70F-755808E17293}" srcOrd="7" destOrd="0" presId="urn:microsoft.com/office/officeart/2018/2/layout/IconVerticalSolidList"/>
    <dgm:cxn modelId="{592172DF-DCBD-4CD1-B26C-F42D7CFA7E4B}" type="presParOf" srcId="{1E74FFCA-503B-485B-B532-D69111F24591}" destId="{8250FA50-EF85-474D-8727-3E8CEC2D8A38}" srcOrd="8" destOrd="0" presId="urn:microsoft.com/office/officeart/2018/2/layout/IconVerticalSolidList"/>
    <dgm:cxn modelId="{2A39C036-9CED-4493-8D42-B07AD4E415B3}" type="presParOf" srcId="{8250FA50-EF85-474D-8727-3E8CEC2D8A38}" destId="{A6032C01-4177-4B57-9D90-F956F6800EB9}" srcOrd="0" destOrd="0" presId="urn:microsoft.com/office/officeart/2018/2/layout/IconVerticalSolidList"/>
    <dgm:cxn modelId="{60C59D6F-C938-4422-B17D-5D40511300B7}" type="presParOf" srcId="{8250FA50-EF85-474D-8727-3E8CEC2D8A38}" destId="{312A6651-EBB0-405C-B79C-504DDA41E802}" srcOrd="1" destOrd="0" presId="urn:microsoft.com/office/officeart/2018/2/layout/IconVerticalSolidList"/>
    <dgm:cxn modelId="{CF9C5BEA-106D-40AB-B895-8352E04451DA}" type="presParOf" srcId="{8250FA50-EF85-474D-8727-3E8CEC2D8A38}" destId="{1E88A221-84BB-4894-92A8-E57F5C1B9E8E}" srcOrd="2" destOrd="0" presId="urn:microsoft.com/office/officeart/2018/2/layout/IconVerticalSolidList"/>
    <dgm:cxn modelId="{5D68866D-659B-4725-AC69-9B833CF738F5}" type="presParOf" srcId="{8250FA50-EF85-474D-8727-3E8CEC2D8A38}" destId="{F2352F9A-BD1A-4071-9A36-87895E0FD904}" srcOrd="3" destOrd="0" presId="urn:microsoft.com/office/officeart/2018/2/layout/IconVerticalSolidList"/>
    <dgm:cxn modelId="{B05E9C3F-A2FB-4515-8834-4DDC49F7060D}" type="presParOf" srcId="{1E74FFCA-503B-485B-B532-D69111F24591}" destId="{802AC39A-87BE-42F3-B71D-A2EDCD39F118}" srcOrd="9" destOrd="0" presId="urn:microsoft.com/office/officeart/2018/2/layout/IconVerticalSolidList"/>
    <dgm:cxn modelId="{5F3DFBD8-0F92-4987-BF4F-4CF5534E00EC}" type="presParOf" srcId="{1E74FFCA-503B-485B-B532-D69111F24591}" destId="{3E637FBD-8578-45D2-83BC-ECD59D6F515F}" srcOrd="10" destOrd="0" presId="urn:microsoft.com/office/officeart/2018/2/layout/IconVerticalSolidList"/>
    <dgm:cxn modelId="{FCF123A6-E0B4-40D9-89BC-36AE39050EC4}" type="presParOf" srcId="{3E637FBD-8578-45D2-83BC-ECD59D6F515F}" destId="{9033E1C4-1A59-4057-9C30-C4BF3530584C}" srcOrd="0" destOrd="0" presId="urn:microsoft.com/office/officeart/2018/2/layout/IconVerticalSolidList"/>
    <dgm:cxn modelId="{4DA5EC0C-3BEE-43C5-9DA9-A74732C9719B}" type="presParOf" srcId="{3E637FBD-8578-45D2-83BC-ECD59D6F515F}" destId="{3DD7E8A6-882F-4BB3-8737-681D72F9B37B}" srcOrd="1" destOrd="0" presId="urn:microsoft.com/office/officeart/2018/2/layout/IconVerticalSolidList"/>
    <dgm:cxn modelId="{4DFF562B-0ACA-4747-835F-913F2693BF9C}" type="presParOf" srcId="{3E637FBD-8578-45D2-83BC-ECD59D6F515F}" destId="{81A8CA73-DD9F-4DCC-BFE0-EACC64D10CC1}" srcOrd="2" destOrd="0" presId="urn:microsoft.com/office/officeart/2018/2/layout/IconVerticalSolidList"/>
    <dgm:cxn modelId="{3E324EBA-C41F-4FB3-A5CE-1DB8316BDF0C}" type="presParOf" srcId="{3E637FBD-8578-45D2-83BC-ECD59D6F515F}" destId="{AB6F14DD-C90A-457E-823C-FA2A15328ED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63A111A-5DD1-46C5-A105-C5457A689717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7884CE42-09A2-4DB5-BDB8-0494D456E47A}">
      <dgm:prSet/>
      <dgm:spPr/>
      <dgm:t>
        <a:bodyPr/>
        <a:lstStyle/>
        <a:p>
          <a:r>
            <a:rPr lang="pl-PL" dirty="0"/>
            <a:t>Nie wierz w wyjątkowe i niskie okazje.</a:t>
          </a:r>
          <a:endParaRPr lang="en-US" dirty="0"/>
        </a:p>
      </dgm:t>
    </dgm:pt>
    <dgm:pt modelId="{01692D84-9F75-4359-9E3D-7ADEF37BBE47}" type="parTrans" cxnId="{466C004F-18C3-48CC-A47E-056257517A9E}">
      <dgm:prSet/>
      <dgm:spPr/>
      <dgm:t>
        <a:bodyPr/>
        <a:lstStyle/>
        <a:p>
          <a:endParaRPr lang="en-US"/>
        </a:p>
      </dgm:t>
    </dgm:pt>
    <dgm:pt modelId="{F6CD3053-37AC-44EF-8F94-194029E6BB42}" type="sibTrans" cxnId="{466C004F-18C3-48CC-A47E-056257517A9E}">
      <dgm:prSet/>
      <dgm:spPr/>
      <dgm:t>
        <a:bodyPr/>
        <a:lstStyle/>
        <a:p>
          <a:endParaRPr lang="en-US"/>
        </a:p>
      </dgm:t>
    </dgm:pt>
    <dgm:pt modelId="{E9D4771A-765F-45DC-B323-8DE45ADAF5A8}">
      <dgm:prSet/>
      <dgm:spPr/>
      <dgm:t>
        <a:bodyPr/>
        <a:lstStyle/>
        <a:p>
          <a:r>
            <a:rPr lang="pl-PL" dirty="0"/>
            <a:t>Zapoznaj się dobrze z warunkami zakupu.</a:t>
          </a:r>
          <a:endParaRPr lang="en-US" dirty="0"/>
        </a:p>
      </dgm:t>
    </dgm:pt>
    <dgm:pt modelId="{F29F8C95-155B-4342-B550-B165B80F1294}" type="parTrans" cxnId="{E56FE319-4415-4564-B03C-D6456ED746A8}">
      <dgm:prSet/>
      <dgm:spPr/>
      <dgm:t>
        <a:bodyPr/>
        <a:lstStyle/>
        <a:p>
          <a:endParaRPr lang="en-US"/>
        </a:p>
      </dgm:t>
    </dgm:pt>
    <dgm:pt modelId="{B8AD78E6-D173-4D65-AF2B-EFDE901BB800}" type="sibTrans" cxnId="{E56FE319-4415-4564-B03C-D6456ED746A8}">
      <dgm:prSet/>
      <dgm:spPr/>
      <dgm:t>
        <a:bodyPr/>
        <a:lstStyle/>
        <a:p>
          <a:endParaRPr lang="en-US"/>
        </a:p>
      </dgm:t>
    </dgm:pt>
    <dgm:pt modelId="{7918730D-FD02-41B9-B4EC-8E601E2CB65D}">
      <dgm:prSet/>
      <dgm:spPr/>
      <dgm:t>
        <a:bodyPr/>
        <a:lstStyle/>
        <a:p>
          <a:r>
            <a:rPr lang="pl-PL" dirty="0"/>
            <a:t>Rób zakupy w zaufanych sklepach.</a:t>
          </a:r>
          <a:endParaRPr lang="en-US" dirty="0"/>
        </a:p>
      </dgm:t>
    </dgm:pt>
    <dgm:pt modelId="{C317CF6F-BBAD-44E1-BFFE-758E26F7BB92}" type="parTrans" cxnId="{D53D5831-BA4F-4E86-BA69-A92AF5453DEF}">
      <dgm:prSet/>
      <dgm:spPr/>
      <dgm:t>
        <a:bodyPr/>
        <a:lstStyle/>
        <a:p>
          <a:endParaRPr lang="en-US"/>
        </a:p>
      </dgm:t>
    </dgm:pt>
    <dgm:pt modelId="{3B212934-702A-4C91-B83B-62B6D98A31A9}" type="sibTrans" cxnId="{D53D5831-BA4F-4E86-BA69-A92AF5453DEF}">
      <dgm:prSet/>
      <dgm:spPr/>
      <dgm:t>
        <a:bodyPr/>
        <a:lstStyle/>
        <a:p>
          <a:endParaRPr lang="en-US"/>
        </a:p>
      </dgm:t>
    </dgm:pt>
    <dgm:pt modelId="{B664ACA3-3C41-4F86-8D18-99CDDD02B311}">
      <dgm:prSet/>
      <dgm:spPr/>
      <dgm:t>
        <a:bodyPr/>
        <a:lstStyle/>
        <a:p>
          <a:r>
            <a:rPr lang="pl-PL" dirty="0"/>
            <a:t>Upewnij się ze korzystasz z szyfrowanego połączenia .</a:t>
          </a:r>
          <a:endParaRPr lang="en-US" dirty="0"/>
        </a:p>
      </dgm:t>
    </dgm:pt>
    <dgm:pt modelId="{27E3894A-38CB-40E5-880A-D45818C77D4F}" type="parTrans" cxnId="{DF3B62FF-C19E-466E-8F4A-E1FDABFF5F8C}">
      <dgm:prSet/>
      <dgm:spPr/>
      <dgm:t>
        <a:bodyPr/>
        <a:lstStyle/>
        <a:p>
          <a:endParaRPr lang="en-US"/>
        </a:p>
      </dgm:t>
    </dgm:pt>
    <dgm:pt modelId="{1156927C-D816-42FF-A833-52895BA83C39}" type="sibTrans" cxnId="{DF3B62FF-C19E-466E-8F4A-E1FDABFF5F8C}">
      <dgm:prSet/>
      <dgm:spPr/>
      <dgm:t>
        <a:bodyPr/>
        <a:lstStyle/>
        <a:p>
          <a:endParaRPr lang="en-US"/>
        </a:p>
      </dgm:t>
    </dgm:pt>
    <dgm:pt modelId="{6B0BD615-C4D6-4174-AB3A-11697B9A9578}" type="pres">
      <dgm:prSet presAssocID="{C63A111A-5DD1-46C5-A105-C5457A689717}" presName="root" presStyleCnt="0">
        <dgm:presLayoutVars>
          <dgm:dir/>
          <dgm:resizeHandles val="exact"/>
        </dgm:presLayoutVars>
      </dgm:prSet>
      <dgm:spPr/>
    </dgm:pt>
    <dgm:pt modelId="{4D271296-A127-43AC-92B3-B07A191806B0}" type="pres">
      <dgm:prSet presAssocID="{7884CE42-09A2-4DB5-BDB8-0494D456E47A}" presName="compNode" presStyleCnt="0"/>
      <dgm:spPr/>
    </dgm:pt>
    <dgm:pt modelId="{8B4996F6-0A51-4B1B-A798-DD576D3ECE85}" type="pres">
      <dgm:prSet presAssocID="{7884CE42-09A2-4DB5-BDB8-0494D456E47A}" presName="bgRect" presStyleLbl="bgShp" presStyleIdx="0" presStyleCnt="4"/>
      <dgm:spPr/>
    </dgm:pt>
    <dgm:pt modelId="{390D71D9-CF2C-47C8-983C-E5189CF78509}" type="pres">
      <dgm:prSet presAssocID="{7884CE42-09A2-4DB5-BDB8-0494D456E47A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umbs Up Sign"/>
        </a:ext>
      </dgm:extLst>
    </dgm:pt>
    <dgm:pt modelId="{9C048621-D240-48A6-80FE-C4DEDD491A16}" type="pres">
      <dgm:prSet presAssocID="{7884CE42-09A2-4DB5-BDB8-0494D456E47A}" presName="spaceRect" presStyleCnt="0"/>
      <dgm:spPr/>
    </dgm:pt>
    <dgm:pt modelId="{4F42A06A-94EC-4B36-97BD-C242EBFDC6E2}" type="pres">
      <dgm:prSet presAssocID="{7884CE42-09A2-4DB5-BDB8-0494D456E47A}" presName="parTx" presStyleLbl="revTx" presStyleIdx="0" presStyleCnt="4">
        <dgm:presLayoutVars>
          <dgm:chMax val="0"/>
          <dgm:chPref val="0"/>
        </dgm:presLayoutVars>
      </dgm:prSet>
      <dgm:spPr/>
    </dgm:pt>
    <dgm:pt modelId="{39F2D197-69A5-4C69-856C-992E37ECCA8A}" type="pres">
      <dgm:prSet presAssocID="{F6CD3053-37AC-44EF-8F94-194029E6BB42}" presName="sibTrans" presStyleCnt="0"/>
      <dgm:spPr/>
    </dgm:pt>
    <dgm:pt modelId="{E227FB12-CE9A-4DC0-BA5D-5BAE8C4DF1E8}" type="pres">
      <dgm:prSet presAssocID="{E9D4771A-765F-45DC-B323-8DE45ADAF5A8}" presName="compNode" presStyleCnt="0"/>
      <dgm:spPr/>
    </dgm:pt>
    <dgm:pt modelId="{02F68A1C-6DE6-4A37-8547-B1C8505AC940}" type="pres">
      <dgm:prSet presAssocID="{E9D4771A-765F-45DC-B323-8DE45ADAF5A8}" presName="bgRect" presStyleLbl="bgShp" presStyleIdx="1" presStyleCnt="4"/>
      <dgm:spPr/>
    </dgm:pt>
    <dgm:pt modelId="{7E7D313C-5DC7-4F7D-B2BD-E35A2F346B72}" type="pres">
      <dgm:prSet presAssocID="{E9D4771A-765F-45DC-B323-8DE45ADAF5A8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hopping cart"/>
        </a:ext>
      </dgm:extLst>
    </dgm:pt>
    <dgm:pt modelId="{F5CF2E7C-9DED-472B-ADB3-674A62AB14EC}" type="pres">
      <dgm:prSet presAssocID="{E9D4771A-765F-45DC-B323-8DE45ADAF5A8}" presName="spaceRect" presStyleCnt="0"/>
      <dgm:spPr/>
    </dgm:pt>
    <dgm:pt modelId="{60C8B078-AE8C-4711-9E14-AC3113B58121}" type="pres">
      <dgm:prSet presAssocID="{E9D4771A-765F-45DC-B323-8DE45ADAF5A8}" presName="parTx" presStyleLbl="revTx" presStyleIdx="1" presStyleCnt="4">
        <dgm:presLayoutVars>
          <dgm:chMax val="0"/>
          <dgm:chPref val="0"/>
        </dgm:presLayoutVars>
      </dgm:prSet>
      <dgm:spPr/>
    </dgm:pt>
    <dgm:pt modelId="{309E2C52-BF9C-4116-9027-33A740B8E69E}" type="pres">
      <dgm:prSet presAssocID="{B8AD78E6-D173-4D65-AF2B-EFDE901BB800}" presName="sibTrans" presStyleCnt="0"/>
      <dgm:spPr/>
    </dgm:pt>
    <dgm:pt modelId="{0331B3B8-6474-4E2F-9AFA-E3670177168D}" type="pres">
      <dgm:prSet presAssocID="{7918730D-FD02-41B9-B4EC-8E601E2CB65D}" presName="compNode" presStyleCnt="0"/>
      <dgm:spPr/>
    </dgm:pt>
    <dgm:pt modelId="{CAA5FFEB-6946-46CF-B584-A1A178AB2672}" type="pres">
      <dgm:prSet presAssocID="{7918730D-FD02-41B9-B4EC-8E601E2CB65D}" presName="bgRect" presStyleLbl="bgShp" presStyleIdx="2" presStyleCnt="4"/>
      <dgm:spPr/>
    </dgm:pt>
    <dgm:pt modelId="{C80FB6A7-6B63-4E8C-B554-6ED9331C4F69}" type="pres">
      <dgm:prSet presAssocID="{7918730D-FD02-41B9-B4EC-8E601E2CB65D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hopping basket"/>
        </a:ext>
      </dgm:extLst>
    </dgm:pt>
    <dgm:pt modelId="{2EBB776F-3F8C-4B29-99C9-26D7F469C7D2}" type="pres">
      <dgm:prSet presAssocID="{7918730D-FD02-41B9-B4EC-8E601E2CB65D}" presName="spaceRect" presStyleCnt="0"/>
      <dgm:spPr/>
    </dgm:pt>
    <dgm:pt modelId="{F7706803-E667-4584-A374-C1BC349FC240}" type="pres">
      <dgm:prSet presAssocID="{7918730D-FD02-41B9-B4EC-8E601E2CB65D}" presName="parTx" presStyleLbl="revTx" presStyleIdx="2" presStyleCnt="4">
        <dgm:presLayoutVars>
          <dgm:chMax val="0"/>
          <dgm:chPref val="0"/>
        </dgm:presLayoutVars>
      </dgm:prSet>
      <dgm:spPr/>
    </dgm:pt>
    <dgm:pt modelId="{8ED31442-DF94-4867-8774-862A2270A344}" type="pres">
      <dgm:prSet presAssocID="{3B212934-702A-4C91-B83B-62B6D98A31A9}" presName="sibTrans" presStyleCnt="0"/>
      <dgm:spPr/>
    </dgm:pt>
    <dgm:pt modelId="{D9C46978-356B-49CE-8C53-6B1911CEEB51}" type="pres">
      <dgm:prSet presAssocID="{B664ACA3-3C41-4F86-8D18-99CDDD02B311}" presName="compNode" presStyleCnt="0"/>
      <dgm:spPr/>
    </dgm:pt>
    <dgm:pt modelId="{0CB80506-7C62-4C61-B254-B4AA376B491A}" type="pres">
      <dgm:prSet presAssocID="{B664ACA3-3C41-4F86-8D18-99CDDD02B311}" presName="bgRect" presStyleLbl="bgShp" presStyleIdx="3" presStyleCnt="4"/>
      <dgm:spPr/>
    </dgm:pt>
    <dgm:pt modelId="{BA130628-95B8-494F-9C36-AE351B9E675C}" type="pres">
      <dgm:prSet presAssocID="{B664ACA3-3C41-4F86-8D18-99CDDD02B311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 Network"/>
        </a:ext>
      </dgm:extLst>
    </dgm:pt>
    <dgm:pt modelId="{7B0225E6-66F0-4D51-AD12-5D04ADF3A369}" type="pres">
      <dgm:prSet presAssocID="{B664ACA3-3C41-4F86-8D18-99CDDD02B311}" presName="spaceRect" presStyleCnt="0"/>
      <dgm:spPr/>
    </dgm:pt>
    <dgm:pt modelId="{66B0126B-F56C-447C-BB2E-DC831AAA710E}" type="pres">
      <dgm:prSet presAssocID="{B664ACA3-3C41-4F86-8D18-99CDDD02B311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D9CDF90B-D163-4130-A268-005BE636F779}" type="presOf" srcId="{7884CE42-09A2-4DB5-BDB8-0494D456E47A}" destId="{4F42A06A-94EC-4B36-97BD-C242EBFDC6E2}" srcOrd="0" destOrd="0" presId="urn:microsoft.com/office/officeart/2018/2/layout/IconVerticalSolidList"/>
    <dgm:cxn modelId="{E56FE319-4415-4564-B03C-D6456ED746A8}" srcId="{C63A111A-5DD1-46C5-A105-C5457A689717}" destId="{E9D4771A-765F-45DC-B323-8DE45ADAF5A8}" srcOrd="1" destOrd="0" parTransId="{F29F8C95-155B-4342-B550-B165B80F1294}" sibTransId="{B8AD78E6-D173-4D65-AF2B-EFDE901BB800}"/>
    <dgm:cxn modelId="{D53D5831-BA4F-4E86-BA69-A92AF5453DEF}" srcId="{C63A111A-5DD1-46C5-A105-C5457A689717}" destId="{7918730D-FD02-41B9-B4EC-8E601E2CB65D}" srcOrd="2" destOrd="0" parTransId="{C317CF6F-BBAD-44E1-BFFE-758E26F7BB92}" sibTransId="{3B212934-702A-4C91-B83B-62B6D98A31A9}"/>
    <dgm:cxn modelId="{466C004F-18C3-48CC-A47E-056257517A9E}" srcId="{C63A111A-5DD1-46C5-A105-C5457A689717}" destId="{7884CE42-09A2-4DB5-BDB8-0494D456E47A}" srcOrd="0" destOrd="0" parTransId="{01692D84-9F75-4359-9E3D-7ADEF37BBE47}" sibTransId="{F6CD3053-37AC-44EF-8F94-194029E6BB42}"/>
    <dgm:cxn modelId="{83FAA259-ED53-479A-ABB4-4251B5F14833}" type="presOf" srcId="{7918730D-FD02-41B9-B4EC-8E601E2CB65D}" destId="{F7706803-E667-4584-A374-C1BC349FC240}" srcOrd="0" destOrd="0" presId="urn:microsoft.com/office/officeart/2018/2/layout/IconVerticalSolidList"/>
    <dgm:cxn modelId="{C490AC8A-481B-48A3-9520-2DBF37F9715F}" type="presOf" srcId="{E9D4771A-765F-45DC-B323-8DE45ADAF5A8}" destId="{60C8B078-AE8C-4711-9E14-AC3113B58121}" srcOrd="0" destOrd="0" presId="urn:microsoft.com/office/officeart/2018/2/layout/IconVerticalSolidList"/>
    <dgm:cxn modelId="{3F2B9AB1-ED07-41E9-A761-0D6A5A7FF1C4}" type="presOf" srcId="{C63A111A-5DD1-46C5-A105-C5457A689717}" destId="{6B0BD615-C4D6-4174-AB3A-11697B9A9578}" srcOrd="0" destOrd="0" presId="urn:microsoft.com/office/officeart/2018/2/layout/IconVerticalSolidList"/>
    <dgm:cxn modelId="{B99315BB-E0A1-4699-8856-53419D00D87F}" type="presOf" srcId="{B664ACA3-3C41-4F86-8D18-99CDDD02B311}" destId="{66B0126B-F56C-447C-BB2E-DC831AAA710E}" srcOrd="0" destOrd="0" presId="urn:microsoft.com/office/officeart/2018/2/layout/IconVerticalSolidList"/>
    <dgm:cxn modelId="{DF3B62FF-C19E-466E-8F4A-E1FDABFF5F8C}" srcId="{C63A111A-5DD1-46C5-A105-C5457A689717}" destId="{B664ACA3-3C41-4F86-8D18-99CDDD02B311}" srcOrd="3" destOrd="0" parTransId="{27E3894A-38CB-40E5-880A-D45818C77D4F}" sibTransId="{1156927C-D816-42FF-A833-52895BA83C39}"/>
    <dgm:cxn modelId="{DCFCFB12-8A9A-4469-98AA-966FC471DC52}" type="presParOf" srcId="{6B0BD615-C4D6-4174-AB3A-11697B9A9578}" destId="{4D271296-A127-43AC-92B3-B07A191806B0}" srcOrd="0" destOrd="0" presId="urn:microsoft.com/office/officeart/2018/2/layout/IconVerticalSolidList"/>
    <dgm:cxn modelId="{93442D31-4BF7-4B4C-ABC9-18C1F62A9B01}" type="presParOf" srcId="{4D271296-A127-43AC-92B3-B07A191806B0}" destId="{8B4996F6-0A51-4B1B-A798-DD576D3ECE85}" srcOrd="0" destOrd="0" presId="urn:microsoft.com/office/officeart/2018/2/layout/IconVerticalSolidList"/>
    <dgm:cxn modelId="{33B9FB2D-AA19-46CB-B036-B14E40558CDA}" type="presParOf" srcId="{4D271296-A127-43AC-92B3-B07A191806B0}" destId="{390D71D9-CF2C-47C8-983C-E5189CF78509}" srcOrd="1" destOrd="0" presId="urn:microsoft.com/office/officeart/2018/2/layout/IconVerticalSolidList"/>
    <dgm:cxn modelId="{A5C416EA-0E4D-453E-98DB-19B61FCB5D51}" type="presParOf" srcId="{4D271296-A127-43AC-92B3-B07A191806B0}" destId="{9C048621-D240-48A6-80FE-C4DEDD491A16}" srcOrd="2" destOrd="0" presId="urn:microsoft.com/office/officeart/2018/2/layout/IconVerticalSolidList"/>
    <dgm:cxn modelId="{6E2D1B54-DD01-4431-87B4-7BB4B0A1A625}" type="presParOf" srcId="{4D271296-A127-43AC-92B3-B07A191806B0}" destId="{4F42A06A-94EC-4B36-97BD-C242EBFDC6E2}" srcOrd="3" destOrd="0" presId="urn:microsoft.com/office/officeart/2018/2/layout/IconVerticalSolidList"/>
    <dgm:cxn modelId="{16EDDB8B-C7E7-4EA5-AC54-94CA3C246AEE}" type="presParOf" srcId="{6B0BD615-C4D6-4174-AB3A-11697B9A9578}" destId="{39F2D197-69A5-4C69-856C-992E37ECCA8A}" srcOrd="1" destOrd="0" presId="urn:microsoft.com/office/officeart/2018/2/layout/IconVerticalSolidList"/>
    <dgm:cxn modelId="{8B77890C-57C3-4E1A-8FEA-5E325D568068}" type="presParOf" srcId="{6B0BD615-C4D6-4174-AB3A-11697B9A9578}" destId="{E227FB12-CE9A-4DC0-BA5D-5BAE8C4DF1E8}" srcOrd="2" destOrd="0" presId="urn:microsoft.com/office/officeart/2018/2/layout/IconVerticalSolidList"/>
    <dgm:cxn modelId="{F34E7090-AFD8-4660-97E8-2EBE82713AC4}" type="presParOf" srcId="{E227FB12-CE9A-4DC0-BA5D-5BAE8C4DF1E8}" destId="{02F68A1C-6DE6-4A37-8547-B1C8505AC940}" srcOrd="0" destOrd="0" presId="urn:microsoft.com/office/officeart/2018/2/layout/IconVerticalSolidList"/>
    <dgm:cxn modelId="{37C42403-77FC-4A91-B4AF-99123EE8F05B}" type="presParOf" srcId="{E227FB12-CE9A-4DC0-BA5D-5BAE8C4DF1E8}" destId="{7E7D313C-5DC7-4F7D-B2BD-E35A2F346B72}" srcOrd="1" destOrd="0" presId="urn:microsoft.com/office/officeart/2018/2/layout/IconVerticalSolidList"/>
    <dgm:cxn modelId="{CFC9CB2E-5E4B-4AC5-B547-CA57F857ECF5}" type="presParOf" srcId="{E227FB12-CE9A-4DC0-BA5D-5BAE8C4DF1E8}" destId="{F5CF2E7C-9DED-472B-ADB3-674A62AB14EC}" srcOrd="2" destOrd="0" presId="urn:microsoft.com/office/officeart/2018/2/layout/IconVerticalSolidList"/>
    <dgm:cxn modelId="{EDB3DF15-2D6D-44FC-BB58-42B845923256}" type="presParOf" srcId="{E227FB12-CE9A-4DC0-BA5D-5BAE8C4DF1E8}" destId="{60C8B078-AE8C-4711-9E14-AC3113B58121}" srcOrd="3" destOrd="0" presId="urn:microsoft.com/office/officeart/2018/2/layout/IconVerticalSolidList"/>
    <dgm:cxn modelId="{41DDAFE6-ADCF-4C91-ADBB-71B8E4925F41}" type="presParOf" srcId="{6B0BD615-C4D6-4174-AB3A-11697B9A9578}" destId="{309E2C52-BF9C-4116-9027-33A740B8E69E}" srcOrd="3" destOrd="0" presId="urn:microsoft.com/office/officeart/2018/2/layout/IconVerticalSolidList"/>
    <dgm:cxn modelId="{622EAD8D-07C7-494A-8EDC-3C232D6E6818}" type="presParOf" srcId="{6B0BD615-C4D6-4174-AB3A-11697B9A9578}" destId="{0331B3B8-6474-4E2F-9AFA-E3670177168D}" srcOrd="4" destOrd="0" presId="urn:microsoft.com/office/officeart/2018/2/layout/IconVerticalSolidList"/>
    <dgm:cxn modelId="{03ECBA51-D8EF-43FA-B5F2-5A3E18E184CB}" type="presParOf" srcId="{0331B3B8-6474-4E2F-9AFA-E3670177168D}" destId="{CAA5FFEB-6946-46CF-B584-A1A178AB2672}" srcOrd="0" destOrd="0" presId="urn:microsoft.com/office/officeart/2018/2/layout/IconVerticalSolidList"/>
    <dgm:cxn modelId="{689F7E82-DF64-4DF0-BBD7-2074DE1E6718}" type="presParOf" srcId="{0331B3B8-6474-4E2F-9AFA-E3670177168D}" destId="{C80FB6A7-6B63-4E8C-B554-6ED9331C4F69}" srcOrd="1" destOrd="0" presId="urn:microsoft.com/office/officeart/2018/2/layout/IconVerticalSolidList"/>
    <dgm:cxn modelId="{6E0CC610-91D4-4642-B634-FA4478166C45}" type="presParOf" srcId="{0331B3B8-6474-4E2F-9AFA-E3670177168D}" destId="{2EBB776F-3F8C-4B29-99C9-26D7F469C7D2}" srcOrd="2" destOrd="0" presId="urn:microsoft.com/office/officeart/2018/2/layout/IconVerticalSolidList"/>
    <dgm:cxn modelId="{019B1D46-0235-4954-899E-7026F5D2E4AC}" type="presParOf" srcId="{0331B3B8-6474-4E2F-9AFA-E3670177168D}" destId="{F7706803-E667-4584-A374-C1BC349FC240}" srcOrd="3" destOrd="0" presId="urn:microsoft.com/office/officeart/2018/2/layout/IconVerticalSolidList"/>
    <dgm:cxn modelId="{C3BB8A7F-1147-4F91-8160-7CCD6FD3CFDD}" type="presParOf" srcId="{6B0BD615-C4D6-4174-AB3A-11697B9A9578}" destId="{8ED31442-DF94-4867-8774-862A2270A344}" srcOrd="5" destOrd="0" presId="urn:microsoft.com/office/officeart/2018/2/layout/IconVerticalSolidList"/>
    <dgm:cxn modelId="{81D5823A-A4B0-4AAC-8B0C-5E198797D7D0}" type="presParOf" srcId="{6B0BD615-C4D6-4174-AB3A-11697B9A9578}" destId="{D9C46978-356B-49CE-8C53-6B1911CEEB51}" srcOrd="6" destOrd="0" presId="urn:microsoft.com/office/officeart/2018/2/layout/IconVerticalSolidList"/>
    <dgm:cxn modelId="{59E64FCD-1821-4E7F-B0A2-269A263668FE}" type="presParOf" srcId="{D9C46978-356B-49CE-8C53-6B1911CEEB51}" destId="{0CB80506-7C62-4C61-B254-B4AA376B491A}" srcOrd="0" destOrd="0" presId="urn:microsoft.com/office/officeart/2018/2/layout/IconVerticalSolidList"/>
    <dgm:cxn modelId="{642656D9-7079-40C6-9049-54FFBFF2878D}" type="presParOf" srcId="{D9C46978-356B-49CE-8C53-6B1911CEEB51}" destId="{BA130628-95B8-494F-9C36-AE351B9E675C}" srcOrd="1" destOrd="0" presId="urn:microsoft.com/office/officeart/2018/2/layout/IconVerticalSolidList"/>
    <dgm:cxn modelId="{F68DCC7F-9FE9-42AB-ADE9-7D7A9F89B43A}" type="presParOf" srcId="{D9C46978-356B-49CE-8C53-6B1911CEEB51}" destId="{7B0225E6-66F0-4D51-AD12-5D04ADF3A369}" srcOrd="2" destOrd="0" presId="urn:microsoft.com/office/officeart/2018/2/layout/IconVerticalSolidList"/>
    <dgm:cxn modelId="{851552CD-917F-479F-BDCB-D83A71BBC90D}" type="presParOf" srcId="{D9C46978-356B-49CE-8C53-6B1911CEEB51}" destId="{66B0126B-F56C-447C-BB2E-DC831AAA710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900EAB5-8170-4529-BA54-A70C832F6AC9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13970CE-919D-46DA-AEA4-BE937F58066C}">
      <dgm:prSet/>
      <dgm:spPr/>
      <dgm:t>
        <a:bodyPr/>
        <a:lstStyle/>
        <a:p>
          <a:r>
            <a:rPr lang="en-US"/>
            <a:t>Empik</a:t>
          </a:r>
          <a:endParaRPr lang="en-US" dirty="0"/>
        </a:p>
      </dgm:t>
    </dgm:pt>
    <dgm:pt modelId="{673AA3B9-D3CE-4A1B-8166-7579A5CEB489}" type="parTrans" cxnId="{CD4EE272-9719-43EC-B3C4-08329CFC76E5}">
      <dgm:prSet/>
      <dgm:spPr/>
      <dgm:t>
        <a:bodyPr/>
        <a:lstStyle/>
        <a:p>
          <a:endParaRPr lang="en-US"/>
        </a:p>
      </dgm:t>
    </dgm:pt>
    <dgm:pt modelId="{11B5F844-C4AC-4269-BFAE-E56B9391EE48}" type="sibTrans" cxnId="{CD4EE272-9719-43EC-B3C4-08329CFC76E5}">
      <dgm:prSet/>
      <dgm:spPr/>
      <dgm:t>
        <a:bodyPr/>
        <a:lstStyle/>
        <a:p>
          <a:endParaRPr lang="en-US"/>
        </a:p>
      </dgm:t>
    </dgm:pt>
    <dgm:pt modelId="{C05C258A-0567-4BF1-A90A-BAFA85AF3DF3}">
      <dgm:prSet/>
      <dgm:spPr/>
      <dgm:t>
        <a:bodyPr/>
        <a:lstStyle/>
        <a:p>
          <a:r>
            <a:rPr lang="pl-PL"/>
            <a:t>Allegro</a:t>
          </a:r>
          <a:endParaRPr lang="en-US"/>
        </a:p>
      </dgm:t>
    </dgm:pt>
    <dgm:pt modelId="{0D46161D-D128-461A-812D-66F248D00DED}" type="parTrans" cxnId="{AD6EBF5E-EC9A-4DA7-83B0-40365808EFE3}">
      <dgm:prSet/>
      <dgm:spPr/>
      <dgm:t>
        <a:bodyPr/>
        <a:lstStyle/>
        <a:p>
          <a:endParaRPr lang="en-US"/>
        </a:p>
      </dgm:t>
    </dgm:pt>
    <dgm:pt modelId="{7DB5F181-8D47-492F-B014-655D117653AA}" type="sibTrans" cxnId="{AD6EBF5E-EC9A-4DA7-83B0-40365808EFE3}">
      <dgm:prSet/>
      <dgm:spPr/>
      <dgm:t>
        <a:bodyPr/>
        <a:lstStyle/>
        <a:p>
          <a:endParaRPr lang="en-US"/>
        </a:p>
      </dgm:t>
    </dgm:pt>
    <dgm:pt modelId="{EA81593C-2D9E-4AD2-87C5-6CB399873ADA}">
      <dgm:prSet/>
      <dgm:spPr/>
      <dgm:t>
        <a:bodyPr/>
        <a:lstStyle/>
        <a:p>
          <a:r>
            <a:rPr lang="pl-PL"/>
            <a:t>Olx</a:t>
          </a:r>
          <a:endParaRPr lang="en-US"/>
        </a:p>
      </dgm:t>
    </dgm:pt>
    <dgm:pt modelId="{93CEECEE-23E4-4443-9DE6-C3B7E4038B01}" type="parTrans" cxnId="{371B9F7F-8C45-406F-89FE-7A142336DB5D}">
      <dgm:prSet/>
      <dgm:spPr/>
      <dgm:t>
        <a:bodyPr/>
        <a:lstStyle/>
        <a:p>
          <a:endParaRPr lang="en-US"/>
        </a:p>
      </dgm:t>
    </dgm:pt>
    <dgm:pt modelId="{73595DF5-1709-44D8-888F-99DE736EB463}" type="sibTrans" cxnId="{371B9F7F-8C45-406F-89FE-7A142336DB5D}">
      <dgm:prSet/>
      <dgm:spPr/>
      <dgm:t>
        <a:bodyPr/>
        <a:lstStyle/>
        <a:p>
          <a:endParaRPr lang="en-US"/>
        </a:p>
      </dgm:t>
    </dgm:pt>
    <dgm:pt modelId="{2FCE6EE9-EAD0-49F8-B679-EEADD5A786C4}">
      <dgm:prSet/>
      <dgm:spPr/>
      <dgm:t>
        <a:bodyPr/>
        <a:lstStyle/>
        <a:p>
          <a:r>
            <a:rPr lang="pl-PL"/>
            <a:t>AliExpress</a:t>
          </a:r>
          <a:endParaRPr lang="en-US"/>
        </a:p>
      </dgm:t>
    </dgm:pt>
    <dgm:pt modelId="{425D27C2-ACB6-42E0-81C6-BF6D73C84006}" type="parTrans" cxnId="{7CBC0BF9-2DC0-4A29-B3DC-E2FEC8A1572C}">
      <dgm:prSet/>
      <dgm:spPr/>
      <dgm:t>
        <a:bodyPr/>
        <a:lstStyle/>
        <a:p>
          <a:endParaRPr lang="en-US"/>
        </a:p>
      </dgm:t>
    </dgm:pt>
    <dgm:pt modelId="{C743D24A-DBB3-462C-A6B6-5071A0A8CB08}" type="sibTrans" cxnId="{7CBC0BF9-2DC0-4A29-B3DC-E2FEC8A1572C}">
      <dgm:prSet/>
      <dgm:spPr/>
      <dgm:t>
        <a:bodyPr/>
        <a:lstStyle/>
        <a:p>
          <a:endParaRPr lang="en-US"/>
        </a:p>
      </dgm:t>
    </dgm:pt>
    <dgm:pt modelId="{4C279B25-BF4D-B841-A69C-FC69B175C525}" type="pres">
      <dgm:prSet presAssocID="{7900EAB5-8170-4529-BA54-A70C832F6AC9}" presName="linear" presStyleCnt="0">
        <dgm:presLayoutVars>
          <dgm:animLvl val="lvl"/>
          <dgm:resizeHandles val="exact"/>
        </dgm:presLayoutVars>
      </dgm:prSet>
      <dgm:spPr/>
    </dgm:pt>
    <dgm:pt modelId="{80BB7875-EBE4-F344-9CB7-C60D5D974CBF}" type="pres">
      <dgm:prSet presAssocID="{B13970CE-919D-46DA-AEA4-BE937F58066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012BA5AC-DD21-674D-88DB-835BFDCE1D56}" type="pres">
      <dgm:prSet presAssocID="{11B5F844-C4AC-4269-BFAE-E56B9391EE48}" presName="spacer" presStyleCnt="0"/>
      <dgm:spPr/>
    </dgm:pt>
    <dgm:pt modelId="{4F82FA10-8684-7342-BE40-9D9BF1B91255}" type="pres">
      <dgm:prSet presAssocID="{C05C258A-0567-4BF1-A90A-BAFA85AF3DF3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2F8D3026-CA9F-7F4F-901E-6D11B95317E6}" type="pres">
      <dgm:prSet presAssocID="{7DB5F181-8D47-492F-B014-655D117653AA}" presName="spacer" presStyleCnt="0"/>
      <dgm:spPr/>
    </dgm:pt>
    <dgm:pt modelId="{62C62404-239E-CB48-9728-247F869FEECA}" type="pres">
      <dgm:prSet presAssocID="{EA81593C-2D9E-4AD2-87C5-6CB399873ADA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9F3A035F-1277-4640-9895-D70F051BB8A8}" type="pres">
      <dgm:prSet presAssocID="{73595DF5-1709-44D8-888F-99DE736EB463}" presName="spacer" presStyleCnt="0"/>
      <dgm:spPr/>
    </dgm:pt>
    <dgm:pt modelId="{51E8DA2B-8833-9E49-98CA-137FC0F81EF0}" type="pres">
      <dgm:prSet presAssocID="{2FCE6EE9-EAD0-49F8-B679-EEADD5A786C4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0F66A41F-127E-5745-BDCB-071DC0B93AB7}" type="presOf" srcId="{2FCE6EE9-EAD0-49F8-B679-EEADD5A786C4}" destId="{51E8DA2B-8833-9E49-98CA-137FC0F81EF0}" srcOrd="0" destOrd="0" presId="urn:microsoft.com/office/officeart/2005/8/layout/vList2"/>
    <dgm:cxn modelId="{6912312A-4350-4947-9FA8-983F1E23F364}" type="presOf" srcId="{C05C258A-0567-4BF1-A90A-BAFA85AF3DF3}" destId="{4F82FA10-8684-7342-BE40-9D9BF1B91255}" srcOrd="0" destOrd="0" presId="urn:microsoft.com/office/officeart/2005/8/layout/vList2"/>
    <dgm:cxn modelId="{AD6EBF5E-EC9A-4DA7-83B0-40365808EFE3}" srcId="{7900EAB5-8170-4529-BA54-A70C832F6AC9}" destId="{C05C258A-0567-4BF1-A90A-BAFA85AF3DF3}" srcOrd="1" destOrd="0" parTransId="{0D46161D-D128-461A-812D-66F248D00DED}" sibTransId="{7DB5F181-8D47-492F-B014-655D117653AA}"/>
    <dgm:cxn modelId="{CD4EE272-9719-43EC-B3C4-08329CFC76E5}" srcId="{7900EAB5-8170-4529-BA54-A70C832F6AC9}" destId="{B13970CE-919D-46DA-AEA4-BE937F58066C}" srcOrd="0" destOrd="0" parTransId="{673AA3B9-D3CE-4A1B-8166-7579A5CEB489}" sibTransId="{11B5F844-C4AC-4269-BFAE-E56B9391EE48}"/>
    <dgm:cxn modelId="{371B9F7F-8C45-406F-89FE-7A142336DB5D}" srcId="{7900EAB5-8170-4529-BA54-A70C832F6AC9}" destId="{EA81593C-2D9E-4AD2-87C5-6CB399873ADA}" srcOrd="2" destOrd="0" parTransId="{93CEECEE-23E4-4443-9DE6-C3B7E4038B01}" sibTransId="{73595DF5-1709-44D8-888F-99DE736EB463}"/>
    <dgm:cxn modelId="{E4742AB1-93F0-8D42-BFE9-257432E7EC9C}" type="presOf" srcId="{EA81593C-2D9E-4AD2-87C5-6CB399873ADA}" destId="{62C62404-239E-CB48-9728-247F869FEECA}" srcOrd="0" destOrd="0" presId="urn:microsoft.com/office/officeart/2005/8/layout/vList2"/>
    <dgm:cxn modelId="{5AA7EAB8-2D84-854A-AB4B-CCCE461E9BCF}" type="presOf" srcId="{7900EAB5-8170-4529-BA54-A70C832F6AC9}" destId="{4C279B25-BF4D-B841-A69C-FC69B175C525}" srcOrd="0" destOrd="0" presId="urn:microsoft.com/office/officeart/2005/8/layout/vList2"/>
    <dgm:cxn modelId="{58C0EDCA-2831-0546-97CE-FC3A3BE6F4B7}" type="presOf" srcId="{B13970CE-919D-46DA-AEA4-BE937F58066C}" destId="{80BB7875-EBE4-F344-9CB7-C60D5D974CBF}" srcOrd="0" destOrd="0" presId="urn:microsoft.com/office/officeart/2005/8/layout/vList2"/>
    <dgm:cxn modelId="{7CBC0BF9-2DC0-4A29-B3DC-E2FEC8A1572C}" srcId="{7900EAB5-8170-4529-BA54-A70C832F6AC9}" destId="{2FCE6EE9-EAD0-49F8-B679-EEADD5A786C4}" srcOrd="3" destOrd="0" parTransId="{425D27C2-ACB6-42E0-81C6-BF6D73C84006}" sibTransId="{C743D24A-DBB3-462C-A6B6-5071A0A8CB08}"/>
    <dgm:cxn modelId="{81BBA73C-A786-6347-82A1-DD9D605AF7DA}" type="presParOf" srcId="{4C279B25-BF4D-B841-A69C-FC69B175C525}" destId="{80BB7875-EBE4-F344-9CB7-C60D5D974CBF}" srcOrd="0" destOrd="0" presId="urn:microsoft.com/office/officeart/2005/8/layout/vList2"/>
    <dgm:cxn modelId="{8A1DAB31-F786-D549-BB46-9A3CA1C6CB9A}" type="presParOf" srcId="{4C279B25-BF4D-B841-A69C-FC69B175C525}" destId="{012BA5AC-DD21-674D-88DB-835BFDCE1D56}" srcOrd="1" destOrd="0" presId="urn:microsoft.com/office/officeart/2005/8/layout/vList2"/>
    <dgm:cxn modelId="{FD0065D7-06DE-EF47-BE5F-59B7723CD639}" type="presParOf" srcId="{4C279B25-BF4D-B841-A69C-FC69B175C525}" destId="{4F82FA10-8684-7342-BE40-9D9BF1B91255}" srcOrd="2" destOrd="0" presId="urn:microsoft.com/office/officeart/2005/8/layout/vList2"/>
    <dgm:cxn modelId="{E91F4595-7E18-E047-979D-1FF059C1B305}" type="presParOf" srcId="{4C279B25-BF4D-B841-A69C-FC69B175C525}" destId="{2F8D3026-CA9F-7F4F-901E-6D11B95317E6}" srcOrd="3" destOrd="0" presId="urn:microsoft.com/office/officeart/2005/8/layout/vList2"/>
    <dgm:cxn modelId="{7AA34C99-DA79-B349-87C1-0B438947EC4F}" type="presParOf" srcId="{4C279B25-BF4D-B841-A69C-FC69B175C525}" destId="{62C62404-239E-CB48-9728-247F869FEECA}" srcOrd="4" destOrd="0" presId="urn:microsoft.com/office/officeart/2005/8/layout/vList2"/>
    <dgm:cxn modelId="{F0DA7571-8571-8947-86B8-2D1861A49671}" type="presParOf" srcId="{4C279B25-BF4D-B841-A69C-FC69B175C525}" destId="{9F3A035F-1277-4640-9895-D70F051BB8A8}" srcOrd="5" destOrd="0" presId="urn:microsoft.com/office/officeart/2005/8/layout/vList2"/>
    <dgm:cxn modelId="{76626696-9D44-1A48-BDC9-C168F1BDFBEC}" type="presParOf" srcId="{4C279B25-BF4D-B841-A69C-FC69B175C525}" destId="{51E8DA2B-8833-9E49-98CA-137FC0F81EF0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F7D06F-8741-48B4-BBCC-F9DBF5EA63CE}">
      <dsp:nvSpPr>
        <dsp:cNvPr id="0" name=""/>
        <dsp:cNvSpPr/>
      </dsp:nvSpPr>
      <dsp:spPr>
        <a:xfrm>
          <a:off x="0" y="4597"/>
          <a:ext cx="6513603" cy="97937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799129-484B-4304-8977-E418D06B5AB4}">
      <dsp:nvSpPr>
        <dsp:cNvPr id="0" name=""/>
        <dsp:cNvSpPr/>
      </dsp:nvSpPr>
      <dsp:spPr>
        <a:xfrm>
          <a:off x="296259" y="224956"/>
          <a:ext cx="538654" cy="53865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0AF5E8-29FD-40D7-9554-81633958D2DD}">
      <dsp:nvSpPr>
        <dsp:cNvPr id="0" name=""/>
        <dsp:cNvSpPr/>
      </dsp:nvSpPr>
      <dsp:spPr>
        <a:xfrm>
          <a:off x="1131174" y="4597"/>
          <a:ext cx="5382429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Można porównywać ceny tego samego towaru w różnych sklepach .</a:t>
          </a:r>
          <a:endParaRPr lang="en-US" sz="1600" kern="1200" dirty="0"/>
        </a:p>
      </dsp:txBody>
      <dsp:txXfrm>
        <a:off x="1131174" y="4597"/>
        <a:ext cx="5382429" cy="979371"/>
      </dsp:txXfrm>
    </dsp:sp>
    <dsp:sp modelId="{3157543D-00DA-4057-966E-E745608D1CD3}">
      <dsp:nvSpPr>
        <dsp:cNvPr id="0" name=""/>
        <dsp:cNvSpPr/>
      </dsp:nvSpPr>
      <dsp:spPr>
        <a:xfrm>
          <a:off x="0" y="1228812"/>
          <a:ext cx="6513603" cy="97937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B71784-1BAA-4C16-8C0F-681531305D1B}">
      <dsp:nvSpPr>
        <dsp:cNvPr id="0" name=""/>
        <dsp:cNvSpPr/>
      </dsp:nvSpPr>
      <dsp:spPr>
        <a:xfrm>
          <a:off x="296259" y="1449171"/>
          <a:ext cx="538654" cy="53865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49312A-2DC0-42F8-80D1-F339B6675D0D}">
      <dsp:nvSpPr>
        <dsp:cNvPr id="0" name=""/>
        <dsp:cNvSpPr/>
      </dsp:nvSpPr>
      <dsp:spPr>
        <a:xfrm>
          <a:off x="1131174" y="1228812"/>
          <a:ext cx="5382429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Większy wybór towarów niż w sklepach stacjonarnych .</a:t>
          </a:r>
          <a:endParaRPr lang="en-US" sz="1600" kern="1200" dirty="0"/>
        </a:p>
      </dsp:txBody>
      <dsp:txXfrm>
        <a:off x="1131174" y="1228812"/>
        <a:ext cx="5382429" cy="979371"/>
      </dsp:txXfrm>
    </dsp:sp>
    <dsp:sp modelId="{995A695E-E12B-44D6-AD3D-30133D7029AF}">
      <dsp:nvSpPr>
        <dsp:cNvPr id="0" name=""/>
        <dsp:cNvSpPr/>
      </dsp:nvSpPr>
      <dsp:spPr>
        <a:xfrm>
          <a:off x="0" y="2453027"/>
          <a:ext cx="6513603" cy="97937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E48E82-CFD4-4108-AE96-BE260CE414BC}">
      <dsp:nvSpPr>
        <dsp:cNvPr id="0" name=""/>
        <dsp:cNvSpPr/>
      </dsp:nvSpPr>
      <dsp:spPr>
        <a:xfrm>
          <a:off x="296259" y="2673385"/>
          <a:ext cx="538654" cy="53865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57BBF5-04D0-47DA-AD69-FA42A9472C65}">
      <dsp:nvSpPr>
        <dsp:cNvPr id="0" name=""/>
        <dsp:cNvSpPr/>
      </dsp:nvSpPr>
      <dsp:spPr>
        <a:xfrm>
          <a:off x="1131174" y="2453027"/>
          <a:ext cx="5382429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Nie trzeba wychodzić z domu. </a:t>
          </a:r>
          <a:endParaRPr lang="en-US" sz="1600" kern="1200" dirty="0"/>
        </a:p>
      </dsp:txBody>
      <dsp:txXfrm>
        <a:off x="1131174" y="2453027"/>
        <a:ext cx="5382429" cy="979371"/>
      </dsp:txXfrm>
    </dsp:sp>
    <dsp:sp modelId="{3FA8D11C-2104-4048-AE18-37A1C946BB8B}">
      <dsp:nvSpPr>
        <dsp:cNvPr id="0" name=""/>
        <dsp:cNvSpPr/>
      </dsp:nvSpPr>
      <dsp:spPr>
        <a:xfrm>
          <a:off x="0" y="3677241"/>
          <a:ext cx="6513603" cy="97937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37C2BA-CE97-452C-84B9-0D0BF365A0B0}">
      <dsp:nvSpPr>
        <dsp:cNvPr id="0" name=""/>
        <dsp:cNvSpPr/>
      </dsp:nvSpPr>
      <dsp:spPr>
        <a:xfrm>
          <a:off x="296259" y="3897600"/>
          <a:ext cx="538654" cy="53865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8778E8-DF8B-4094-B847-8ED39546C0E5}">
      <dsp:nvSpPr>
        <dsp:cNvPr id="0" name=""/>
        <dsp:cNvSpPr/>
      </dsp:nvSpPr>
      <dsp:spPr>
        <a:xfrm>
          <a:off x="1131174" y="3677241"/>
          <a:ext cx="5382429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Możemy kupować towary z sklepów zagranicznych. </a:t>
          </a:r>
          <a:endParaRPr lang="en-US" sz="1600" kern="1200" dirty="0"/>
        </a:p>
      </dsp:txBody>
      <dsp:txXfrm>
        <a:off x="1131174" y="3677241"/>
        <a:ext cx="5382429" cy="979371"/>
      </dsp:txXfrm>
    </dsp:sp>
    <dsp:sp modelId="{810E8D7B-1508-4E12-972F-FC995FB46AC9}">
      <dsp:nvSpPr>
        <dsp:cNvPr id="0" name=""/>
        <dsp:cNvSpPr/>
      </dsp:nvSpPr>
      <dsp:spPr>
        <a:xfrm>
          <a:off x="0" y="4901456"/>
          <a:ext cx="6513603" cy="97937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32D495-7BC0-4C3A-B5C3-9861139941F7}">
      <dsp:nvSpPr>
        <dsp:cNvPr id="0" name=""/>
        <dsp:cNvSpPr/>
      </dsp:nvSpPr>
      <dsp:spPr>
        <a:xfrm>
          <a:off x="296259" y="5121814"/>
          <a:ext cx="538654" cy="538654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F8E0E4-2414-4F30-A95A-50E6F85B0BB9}">
      <dsp:nvSpPr>
        <dsp:cNvPr id="0" name=""/>
        <dsp:cNvSpPr/>
      </dsp:nvSpPr>
      <dsp:spPr>
        <a:xfrm>
          <a:off x="1131174" y="4901456"/>
          <a:ext cx="5382429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Towar który zamówiliśmy jest nam dostarczany od razu do domu lub najbliższy punktu odebrania np.: </a:t>
          </a:r>
          <a:r>
            <a:rPr lang="pl-PL" sz="1600" kern="1200" dirty="0" err="1"/>
            <a:t>inpost</a:t>
          </a:r>
          <a:r>
            <a:rPr lang="pl-PL" sz="1600" kern="1200" dirty="0"/>
            <a:t> lub poczta. </a:t>
          </a:r>
          <a:endParaRPr lang="en-US" sz="1600" kern="1200" dirty="0"/>
        </a:p>
      </dsp:txBody>
      <dsp:txXfrm>
        <a:off x="1131174" y="4901456"/>
        <a:ext cx="5382429" cy="9793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C50DA7-F225-489E-A554-A1569D043F76}">
      <dsp:nvSpPr>
        <dsp:cNvPr id="0" name=""/>
        <dsp:cNvSpPr/>
      </dsp:nvSpPr>
      <dsp:spPr>
        <a:xfrm>
          <a:off x="0" y="4597"/>
          <a:ext cx="6513603" cy="97937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1034CB-D9F2-4EB8-A536-5B301701EE2A}">
      <dsp:nvSpPr>
        <dsp:cNvPr id="0" name=""/>
        <dsp:cNvSpPr/>
      </dsp:nvSpPr>
      <dsp:spPr>
        <a:xfrm>
          <a:off x="296259" y="224956"/>
          <a:ext cx="538654" cy="53865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ED6BB7-CD7D-4C7E-9C0C-ED3B36D88F74}">
      <dsp:nvSpPr>
        <dsp:cNvPr id="0" name=""/>
        <dsp:cNvSpPr/>
      </dsp:nvSpPr>
      <dsp:spPr>
        <a:xfrm>
          <a:off x="1131174" y="4597"/>
          <a:ext cx="5382429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Nie możemy sprawdzić stanu technicznego towaru.</a:t>
          </a:r>
          <a:endParaRPr lang="en-US" sz="1800" kern="1200" dirty="0"/>
        </a:p>
      </dsp:txBody>
      <dsp:txXfrm>
        <a:off x="1131174" y="4597"/>
        <a:ext cx="5382429" cy="979371"/>
      </dsp:txXfrm>
    </dsp:sp>
    <dsp:sp modelId="{8391FC84-E4BA-4E3D-A8FA-EB8BFE35A5D0}">
      <dsp:nvSpPr>
        <dsp:cNvPr id="0" name=""/>
        <dsp:cNvSpPr/>
      </dsp:nvSpPr>
      <dsp:spPr>
        <a:xfrm>
          <a:off x="0" y="1228812"/>
          <a:ext cx="6513603" cy="97937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24C19D-F592-465A-ABD7-E30F0BD04291}">
      <dsp:nvSpPr>
        <dsp:cNvPr id="0" name=""/>
        <dsp:cNvSpPr/>
      </dsp:nvSpPr>
      <dsp:spPr>
        <a:xfrm>
          <a:off x="296259" y="1449171"/>
          <a:ext cx="538654" cy="53865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D2EDAB-37BC-4A2E-BF4E-84385FD843BB}">
      <dsp:nvSpPr>
        <dsp:cNvPr id="0" name=""/>
        <dsp:cNvSpPr/>
      </dsp:nvSpPr>
      <dsp:spPr>
        <a:xfrm>
          <a:off x="1131174" y="1228812"/>
          <a:ext cx="5382429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Nie możemy przymierzyć np.: ubrań.</a:t>
          </a:r>
          <a:endParaRPr lang="en-US" sz="1800" kern="1200" dirty="0"/>
        </a:p>
      </dsp:txBody>
      <dsp:txXfrm>
        <a:off x="1131174" y="1228812"/>
        <a:ext cx="5382429" cy="979371"/>
      </dsp:txXfrm>
    </dsp:sp>
    <dsp:sp modelId="{7B0B709A-7335-4C5C-8D42-7C6EF653FF98}">
      <dsp:nvSpPr>
        <dsp:cNvPr id="0" name=""/>
        <dsp:cNvSpPr/>
      </dsp:nvSpPr>
      <dsp:spPr>
        <a:xfrm>
          <a:off x="0" y="2453027"/>
          <a:ext cx="6513603" cy="97937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CF7C98-8C2C-4785-A8BB-35670D27CBAF}">
      <dsp:nvSpPr>
        <dsp:cNvPr id="0" name=""/>
        <dsp:cNvSpPr/>
      </dsp:nvSpPr>
      <dsp:spPr>
        <a:xfrm>
          <a:off x="296259" y="2673385"/>
          <a:ext cx="538654" cy="53865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01B76B-ECCE-483E-B5B2-0EBA27291B9C}">
      <dsp:nvSpPr>
        <dsp:cNvPr id="0" name=""/>
        <dsp:cNvSpPr/>
      </dsp:nvSpPr>
      <dsp:spPr>
        <a:xfrm>
          <a:off x="1131174" y="2453027"/>
          <a:ext cx="5382429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Możemy zostać oszukanym przez sprzedawcę .</a:t>
          </a:r>
          <a:endParaRPr lang="en-US" sz="1800" kern="1200" dirty="0"/>
        </a:p>
      </dsp:txBody>
      <dsp:txXfrm>
        <a:off x="1131174" y="2453027"/>
        <a:ext cx="5382429" cy="979371"/>
      </dsp:txXfrm>
    </dsp:sp>
    <dsp:sp modelId="{CB82B488-A826-446D-86E1-38BAEA1A9BA6}">
      <dsp:nvSpPr>
        <dsp:cNvPr id="0" name=""/>
        <dsp:cNvSpPr/>
      </dsp:nvSpPr>
      <dsp:spPr>
        <a:xfrm>
          <a:off x="0" y="3677241"/>
          <a:ext cx="6513603" cy="97937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C95BA6-276C-499F-BBF5-D11DC8E1185C}">
      <dsp:nvSpPr>
        <dsp:cNvPr id="0" name=""/>
        <dsp:cNvSpPr/>
      </dsp:nvSpPr>
      <dsp:spPr>
        <a:xfrm>
          <a:off x="296259" y="3897600"/>
          <a:ext cx="538654" cy="53865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8827F5-436B-4FC7-B900-6CDD9141FDDD}">
      <dsp:nvSpPr>
        <dsp:cNvPr id="0" name=""/>
        <dsp:cNvSpPr/>
      </dsp:nvSpPr>
      <dsp:spPr>
        <a:xfrm>
          <a:off x="1131174" y="3677241"/>
          <a:ext cx="5382429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Do ceny towaru doliczana jest również cena przesyłki.</a:t>
          </a:r>
          <a:endParaRPr lang="en-US" sz="1800" kern="1200" dirty="0"/>
        </a:p>
      </dsp:txBody>
      <dsp:txXfrm>
        <a:off x="1131174" y="3677241"/>
        <a:ext cx="5382429" cy="979371"/>
      </dsp:txXfrm>
    </dsp:sp>
    <dsp:sp modelId="{DA56203D-5D7C-46FE-9729-AC6EF15E8FA0}">
      <dsp:nvSpPr>
        <dsp:cNvPr id="0" name=""/>
        <dsp:cNvSpPr/>
      </dsp:nvSpPr>
      <dsp:spPr>
        <a:xfrm>
          <a:off x="0" y="4901456"/>
          <a:ext cx="6513603" cy="97937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27F126-DE9E-48F0-BF47-BAA62824D17B}">
      <dsp:nvSpPr>
        <dsp:cNvPr id="0" name=""/>
        <dsp:cNvSpPr/>
      </dsp:nvSpPr>
      <dsp:spPr>
        <a:xfrm>
          <a:off x="296259" y="5121814"/>
          <a:ext cx="538654" cy="538654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44DAAC-B30C-4F8E-AC3A-446F026502D2}">
      <dsp:nvSpPr>
        <dsp:cNvPr id="0" name=""/>
        <dsp:cNvSpPr/>
      </dsp:nvSpPr>
      <dsp:spPr>
        <a:xfrm>
          <a:off x="1131174" y="4901456"/>
          <a:ext cx="5382429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Trzeba czekać  na dostarczenie przesyłki( co może być bardzo długie jeżeli zamawiamy przesyłkę z zagranicy).</a:t>
          </a:r>
          <a:endParaRPr lang="en-US" sz="1800" kern="1200" dirty="0"/>
        </a:p>
      </dsp:txBody>
      <dsp:txXfrm>
        <a:off x="1131174" y="4901456"/>
        <a:ext cx="5382429" cy="97937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D8504A-F16C-4229-A5A5-939A5AFA5FD2}">
      <dsp:nvSpPr>
        <dsp:cNvPr id="0" name=""/>
        <dsp:cNvSpPr/>
      </dsp:nvSpPr>
      <dsp:spPr>
        <a:xfrm>
          <a:off x="0" y="4597"/>
          <a:ext cx="6513603" cy="97937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C6FF62-7C90-4E77-A0B6-C8264B8F17E8}">
      <dsp:nvSpPr>
        <dsp:cNvPr id="0" name=""/>
        <dsp:cNvSpPr/>
      </dsp:nvSpPr>
      <dsp:spPr>
        <a:xfrm>
          <a:off x="296259" y="224956"/>
          <a:ext cx="538654" cy="53865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8389BC-6172-4F10-A56B-F11A28E110F9}">
      <dsp:nvSpPr>
        <dsp:cNvPr id="0" name=""/>
        <dsp:cNvSpPr/>
      </dsp:nvSpPr>
      <dsp:spPr>
        <a:xfrm>
          <a:off x="1131174" y="4597"/>
          <a:ext cx="5382429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Wpisujemy stronę z której chcemy zamówić towar np.:  </a:t>
          </a:r>
          <a:r>
            <a:rPr lang="pl-PL" sz="1900" kern="1200" dirty="0" err="1"/>
            <a:t>empik.pl</a:t>
          </a:r>
          <a:r>
            <a:rPr lang="pl-PL" sz="1900" kern="1200" dirty="0"/>
            <a:t>, </a:t>
          </a:r>
          <a:endParaRPr lang="en-US" sz="1900" kern="1200" dirty="0"/>
        </a:p>
      </dsp:txBody>
      <dsp:txXfrm>
        <a:off x="1131174" y="4597"/>
        <a:ext cx="5382429" cy="979371"/>
      </dsp:txXfrm>
    </dsp:sp>
    <dsp:sp modelId="{B935AC84-540E-47F5-8C1F-7B17C86A0D2D}">
      <dsp:nvSpPr>
        <dsp:cNvPr id="0" name=""/>
        <dsp:cNvSpPr/>
      </dsp:nvSpPr>
      <dsp:spPr>
        <a:xfrm>
          <a:off x="0" y="1228812"/>
          <a:ext cx="6513603" cy="97937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2B72AE-2D26-4EFD-8071-A39F8291E8D0}">
      <dsp:nvSpPr>
        <dsp:cNvPr id="0" name=""/>
        <dsp:cNvSpPr/>
      </dsp:nvSpPr>
      <dsp:spPr>
        <a:xfrm>
          <a:off x="296259" y="1449171"/>
          <a:ext cx="538654" cy="53865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D538B9-5005-4AA2-B9CE-15F297908C9E}">
      <dsp:nvSpPr>
        <dsp:cNvPr id="0" name=""/>
        <dsp:cNvSpPr/>
      </dsp:nvSpPr>
      <dsp:spPr>
        <a:xfrm>
          <a:off x="1131174" y="1228812"/>
          <a:ext cx="5382429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Przeglądamy dostępny towar.</a:t>
          </a:r>
          <a:endParaRPr lang="en-US" sz="1900" kern="1200" dirty="0"/>
        </a:p>
      </dsp:txBody>
      <dsp:txXfrm>
        <a:off x="1131174" y="1228812"/>
        <a:ext cx="5382429" cy="979371"/>
      </dsp:txXfrm>
    </dsp:sp>
    <dsp:sp modelId="{809E278D-B8FB-44A0-A4BC-0C632BB18A63}">
      <dsp:nvSpPr>
        <dsp:cNvPr id="0" name=""/>
        <dsp:cNvSpPr/>
      </dsp:nvSpPr>
      <dsp:spPr>
        <a:xfrm>
          <a:off x="0" y="2453027"/>
          <a:ext cx="6513603" cy="97937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FB259A-14C4-4433-9506-8C46C5B31A8C}">
      <dsp:nvSpPr>
        <dsp:cNvPr id="0" name=""/>
        <dsp:cNvSpPr/>
      </dsp:nvSpPr>
      <dsp:spPr>
        <a:xfrm>
          <a:off x="296259" y="2673385"/>
          <a:ext cx="538654" cy="53865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83B5A9-0876-45A2-AAEC-ECA5BF99681E}">
      <dsp:nvSpPr>
        <dsp:cNvPr id="0" name=""/>
        <dsp:cNvSpPr/>
      </dsp:nvSpPr>
      <dsp:spPr>
        <a:xfrm>
          <a:off x="1131174" y="2453027"/>
          <a:ext cx="5382429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Wkładamy wybrany towar do wirtualnego koszyka.</a:t>
          </a:r>
          <a:endParaRPr lang="en-US" sz="1900" kern="1200" dirty="0"/>
        </a:p>
      </dsp:txBody>
      <dsp:txXfrm>
        <a:off x="1131174" y="2453027"/>
        <a:ext cx="5382429" cy="979371"/>
      </dsp:txXfrm>
    </dsp:sp>
    <dsp:sp modelId="{FDF68A8A-C0E6-4F96-AE60-5148A54117A1}">
      <dsp:nvSpPr>
        <dsp:cNvPr id="0" name=""/>
        <dsp:cNvSpPr/>
      </dsp:nvSpPr>
      <dsp:spPr>
        <a:xfrm>
          <a:off x="0" y="3677241"/>
          <a:ext cx="6513603" cy="97937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45FB11-1A67-49FC-B66D-1F2377A928DD}">
      <dsp:nvSpPr>
        <dsp:cNvPr id="0" name=""/>
        <dsp:cNvSpPr/>
      </dsp:nvSpPr>
      <dsp:spPr>
        <a:xfrm>
          <a:off x="296259" y="3897600"/>
          <a:ext cx="538654" cy="53865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1881C4-0A1A-48DB-8FB2-AFF360C27448}">
      <dsp:nvSpPr>
        <dsp:cNvPr id="0" name=""/>
        <dsp:cNvSpPr/>
      </dsp:nvSpPr>
      <dsp:spPr>
        <a:xfrm>
          <a:off x="1131174" y="3677241"/>
          <a:ext cx="5382429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Wybieramy formę zapłaty oraz podajemy adres i opcje przesyłki .</a:t>
          </a:r>
          <a:endParaRPr lang="en-US" sz="1900" kern="1200" dirty="0"/>
        </a:p>
      </dsp:txBody>
      <dsp:txXfrm>
        <a:off x="1131174" y="3677241"/>
        <a:ext cx="5382429" cy="979371"/>
      </dsp:txXfrm>
    </dsp:sp>
    <dsp:sp modelId="{6DF0FDE9-5C26-4670-AF42-23DA9A3C50EA}">
      <dsp:nvSpPr>
        <dsp:cNvPr id="0" name=""/>
        <dsp:cNvSpPr/>
      </dsp:nvSpPr>
      <dsp:spPr>
        <a:xfrm>
          <a:off x="0" y="4901456"/>
          <a:ext cx="6513603" cy="97937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E1F927-5AEF-458E-875B-72479DBD8112}">
      <dsp:nvSpPr>
        <dsp:cNvPr id="0" name=""/>
        <dsp:cNvSpPr/>
      </dsp:nvSpPr>
      <dsp:spPr>
        <a:xfrm>
          <a:off x="296259" y="5121814"/>
          <a:ext cx="538654" cy="538654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5827D0-2D5C-4F20-8CA2-FA56991C57FF}">
      <dsp:nvSpPr>
        <dsp:cNvPr id="0" name=""/>
        <dsp:cNvSpPr/>
      </dsp:nvSpPr>
      <dsp:spPr>
        <a:xfrm>
          <a:off x="1131174" y="4901456"/>
          <a:ext cx="5382429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Oczekujemy na naszą przesyłkę .</a:t>
          </a:r>
          <a:endParaRPr lang="en-US" sz="1900" kern="1200" dirty="0"/>
        </a:p>
      </dsp:txBody>
      <dsp:txXfrm>
        <a:off x="1131174" y="4901456"/>
        <a:ext cx="5382429" cy="97937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6E35C6-D7E0-4F0D-9D1F-711FBBDFCBB1}">
      <dsp:nvSpPr>
        <dsp:cNvPr id="0" name=""/>
        <dsp:cNvSpPr/>
      </dsp:nvSpPr>
      <dsp:spPr>
        <a:xfrm>
          <a:off x="0" y="1903"/>
          <a:ext cx="6513603" cy="8112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E5EA5B-4C33-43BD-B949-3F3E0E2E0FF8}">
      <dsp:nvSpPr>
        <dsp:cNvPr id="0" name=""/>
        <dsp:cNvSpPr/>
      </dsp:nvSpPr>
      <dsp:spPr>
        <a:xfrm>
          <a:off x="245405" y="184436"/>
          <a:ext cx="446191" cy="44619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6615A5-6F98-4FD2-BB57-2B89B277EDF5}">
      <dsp:nvSpPr>
        <dsp:cNvPr id="0" name=""/>
        <dsp:cNvSpPr/>
      </dsp:nvSpPr>
      <dsp:spPr>
        <a:xfrm>
          <a:off x="937002" y="1903"/>
          <a:ext cx="5576601" cy="811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858" tIns="85858" rIns="85858" bIns="858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/>
            <a:t>Przelew</a:t>
          </a:r>
          <a:endParaRPr lang="en-US" sz="1900" kern="1200"/>
        </a:p>
      </dsp:txBody>
      <dsp:txXfrm>
        <a:off x="937002" y="1903"/>
        <a:ext cx="5576601" cy="811257"/>
      </dsp:txXfrm>
    </dsp:sp>
    <dsp:sp modelId="{F09590BA-140B-4FA5-9FEB-B211518D6D4E}">
      <dsp:nvSpPr>
        <dsp:cNvPr id="0" name=""/>
        <dsp:cNvSpPr/>
      </dsp:nvSpPr>
      <dsp:spPr>
        <a:xfrm>
          <a:off x="0" y="1015975"/>
          <a:ext cx="6513603" cy="8112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62D78F-E8C0-43BF-B08C-7E957151771E}">
      <dsp:nvSpPr>
        <dsp:cNvPr id="0" name=""/>
        <dsp:cNvSpPr/>
      </dsp:nvSpPr>
      <dsp:spPr>
        <a:xfrm>
          <a:off x="245405" y="1198508"/>
          <a:ext cx="446191" cy="44619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5C76F8-5214-4013-AF54-8571B7D64F3A}">
      <dsp:nvSpPr>
        <dsp:cNvPr id="0" name=""/>
        <dsp:cNvSpPr/>
      </dsp:nvSpPr>
      <dsp:spPr>
        <a:xfrm>
          <a:off x="937002" y="1015975"/>
          <a:ext cx="5576601" cy="811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858" tIns="85858" rIns="85858" bIns="858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/>
            <a:t>Karta płatnicza </a:t>
          </a:r>
          <a:endParaRPr lang="en-US" sz="1900" kern="1200"/>
        </a:p>
      </dsp:txBody>
      <dsp:txXfrm>
        <a:off x="937002" y="1015975"/>
        <a:ext cx="5576601" cy="811257"/>
      </dsp:txXfrm>
    </dsp:sp>
    <dsp:sp modelId="{9ABABB37-E8B1-4F1D-B1B1-1317FABC8AC9}">
      <dsp:nvSpPr>
        <dsp:cNvPr id="0" name=""/>
        <dsp:cNvSpPr/>
      </dsp:nvSpPr>
      <dsp:spPr>
        <a:xfrm>
          <a:off x="0" y="2030048"/>
          <a:ext cx="6513603" cy="8112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5D8C64-9F54-40A8-8F6B-B6F05B7554F4}">
      <dsp:nvSpPr>
        <dsp:cNvPr id="0" name=""/>
        <dsp:cNvSpPr/>
      </dsp:nvSpPr>
      <dsp:spPr>
        <a:xfrm>
          <a:off x="245405" y="2212581"/>
          <a:ext cx="446191" cy="44619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D3B9CF-B43E-4A83-8647-0985B8D1C2C0}">
      <dsp:nvSpPr>
        <dsp:cNvPr id="0" name=""/>
        <dsp:cNvSpPr/>
      </dsp:nvSpPr>
      <dsp:spPr>
        <a:xfrm>
          <a:off x="937002" y="2030048"/>
          <a:ext cx="5576601" cy="811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858" tIns="85858" rIns="85858" bIns="858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/>
            <a:t>Blik</a:t>
          </a:r>
          <a:endParaRPr lang="en-US" sz="1900" kern="1200"/>
        </a:p>
      </dsp:txBody>
      <dsp:txXfrm>
        <a:off x="937002" y="2030048"/>
        <a:ext cx="5576601" cy="811257"/>
      </dsp:txXfrm>
    </dsp:sp>
    <dsp:sp modelId="{852FFC2D-A533-4B1E-90D9-18AA120DABBE}">
      <dsp:nvSpPr>
        <dsp:cNvPr id="0" name=""/>
        <dsp:cNvSpPr/>
      </dsp:nvSpPr>
      <dsp:spPr>
        <a:xfrm>
          <a:off x="0" y="3044120"/>
          <a:ext cx="6513603" cy="8112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F2DA3E-B9FD-4284-B63E-9C20AF6279F8}">
      <dsp:nvSpPr>
        <dsp:cNvPr id="0" name=""/>
        <dsp:cNvSpPr/>
      </dsp:nvSpPr>
      <dsp:spPr>
        <a:xfrm>
          <a:off x="245405" y="3226653"/>
          <a:ext cx="446191" cy="44619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5A9580-DFF0-4631-B2C1-17680651173C}">
      <dsp:nvSpPr>
        <dsp:cNvPr id="0" name=""/>
        <dsp:cNvSpPr/>
      </dsp:nvSpPr>
      <dsp:spPr>
        <a:xfrm>
          <a:off x="937002" y="3044120"/>
          <a:ext cx="5576601" cy="811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858" tIns="85858" rIns="85858" bIns="858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/>
            <a:t>Płatność przez sms </a:t>
          </a:r>
          <a:endParaRPr lang="en-US" sz="1900" kern="1200"/>
        </a:p>
      </dsp:txBody>
      <dsp:txXfrm>
        <a:off x="937002" y="3044120"/>
        <a:ext cx="5576601" cy="811257"/>
      </dsp:txXfrm>
    </dsp:sp>
    <dsp:sp modelId="{A6032C01-4177-4B57-9D90-F956F6800EB9}">
      <dsp:nvSpPr>
        <dsp:cNvPr id="0" name=""/>
        <dsp:cNvSpPr/>
      </dsp:nvSpPr>
      <dsp:spPr>
        <a:xfrm>
          <a:off x="0" y="4058192"/>
          <a:ext cx="6513603" cy="8112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2A6651-EBB0-405C-B79C-504DDA41E802}">
      <dsp:nvSpPr>
        <dsp:cNvPr id="0" name=""/>
        <dsp:cNvSpPr/>
      </dsp:nvSpPr>
      <dsp:spPr>
        <a:xfrm>
          <a:off x="245405" y="4240725"/>
          <a:ext cx="446191" cy="446191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352F9A-BD1A-4071-9A36-87895E0FD904}">
      <dsp:nvSpPr>
        <dsp:cNvPr id="0" name=""/>
        <dsp:cNvSpPr/>
      </dsp:nvSpPr>
      <dsp:spPr>
        <a:xfrm>
          <a:off x="937002" y="4058192"/>
          <a:ext cx="5576601" cy="811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858" tIns="85858" rIns="85858" bIns="858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/>
            <a:t>Przy odbiorze przesyłki</a:t>
          </a:r>
          <a:endParaRPr lang="en-US" sz="1900" kern="1200"/>
        </a:p>
      </dsp:txBody>
      <dsp:txXfrm>
        <a:off x="937002" y="4058192"/>
        <a:ext cx="5576601" cy="811257"/>
      </dsp:txXfrm>
    </dsp:sp>
    <dsp:sp modelId="{9033E1C4-1A59-4057-9C30-C4BF3530584C}">
      <dsp:nvSpPr>
        <dsp:cNvPr id="0" name=""/>
        <dsp:cNvSpPr/>
      </dsp:nvSpPr>
      <dsp:spPr>
        <a:xfrm>
          <a:off x="0" y="5072264"/>
          <a:ext cx="6513603" cy="8112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D7E8A6-882F-4BB3-8737-681D72F9B37B}">
      <dsp:nvSpPr>
        <dsp:cNvPr id="0" name=""/>
        <dsp:cNvSpPr/>
      </dsp:nvSpPr>
      <dsp:spPr>
        <a:xfrm>
          <a:off x="245405" y="5254797"/>
          <a:ext cx="446191" cy="446191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6F14DD-C90A-457E-823C-FA2A15328ED4}">
      <dsp:nvSpPr>
        <dsp:cNvPr id="0" name=""/>
        <dsp:cNvSpPr/>
      </dsp:nvSpPr>
      <dsp:spPr>
        <a:xfrm>
          <a:off x="937002" y="5072264"/>
          <a:ext cx="5576601" cy="811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858" tIns="85858" rIns="85858" bIns="858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/>
            <a:t>Po przez serwis płatniczy </a:t>
          </a:r>
          <a:endParaRPr lang="en-US" sz="1900" kern="1200"/>
        </a:p>
      </dsp:txBody>
      <dsp:txXfrm>
        <a:off x="937002" y="5072264"/>
        <a:ext cx="5576601" cy="81125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4996F6-0A51-4B1B-A798-DD576D3ECE85}">
      <dsp:nvSpPr>
        <dsp:cNvPr id="0" name=""/>
        <dsp:cNvSpPr/>
      </dsp:nvSpPr>
      <dsp:spPr>
        <a:xfrm>
          <a:off x="0" y="2442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0D71D9-CF2C-47C8-983C-E5189CF78509}">
      <dsp:nvSpPr>
        <dsp:cNvPr id="0" name=""/>
        <dsp:cNvSpPr/>
      </dsp:nvSpPr>
      <dsp:spPr>
        <a:xfrm>
          <a:off x="374497" y="280994"/>
          <a:ext cx="680904" cy="6809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42A06A-94EC-4B36-97BD-C242EBFDC6E2}">
      <dsp:nvSpPr>
        <dsp:cNvPr id="0" name=""/>
        <dsp:cNvSpPr/>
      </dsp:nvSpPr>
      <dsp:spPr>
        <a:xfrm>
          <a:off x="1429899" y="2442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Nie wierz w wyjątkowe i niskie okazje.</a:t>
          </a:r>
          <a:endParaRPr lang="en-US" sz="2200" kern="1200" dirty="0"/>
        </a:p>
      </dsp:txBody>
      <dsp:txXfrm>
        <a:off x="1429899" y="2442"/>
        <a:ext cx="5083704" cy="1238008"/>
      </dsp:txXfrm>
    </dsp:sp>
    <dsp:sp modelId="{02F68A1C-6DE6-4A37-8547-B1C8505AC940}">
      <dsp:nvSpPr>
        <dsp:cNvPr id="0" name=""/>
        <dsp:cNvSpPr/>
      </dsp:nvSpPr>
      <dsp:spPr>
        <a:xfrm>
          <a:off x="0" y="1549953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7D313C-5DC7-4F7D-B2BD-E35A2F346B72}">
      <dsp:nvSpPr>
        <dsp:cNvPr id="0" name=""/>
        <dsp:cNvSpPr/>
      </dsp:nvSpPr>
      <dsp:spPr>
        <a:xfrm>
          <a:off x="374497" y="1828505"/>
          <a:ext cx="680904" cy="6809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C8B078-AE8C-4711-9E14-AC3113B58121}">
      <dsp:nvSpPr>
        <dsp:cNvPr id="0" name=""/>
        <dsp:cNvSpPr/>
      </dsp:nvSpPr>
      <dsp:spPr>
        <a:xfrm>
          <a:off x="1429899" y="1549953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Zapoznaj się dobrze z warunkami zakupu.</a:t>
          </a:r>
          <a:endParaRPr lang="en-US" sz="2200" kern="1200" dirty="0"/>
        </a:p>
      </dsp:txBody>
      <dsp:txXfrm>
        <a:off x="1429899" y="1549953"/>
        <a:ext cx="5083704" cy="1238008"/>
      </dsp:txXfrm>
    </dsp:sp>
    <dsp:sp modelId="{CAA5FFEB-6946-46CF-B584-A1A178AB2672}">
      <dsp:nvSpPr>
        <dsp:cNvPr id="0" name=""/>
        <dsp:cNvSpPr/>
      </dsp:nvSpPr>
      <dsp:spPr>
        <a:xfrm>
          <a:off x="0" y="3097464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0FB6A7-6B63-4E8C-B554-6ED9331C4F69}">
      <dsp:nvSpPr>
        <dsp:cNvPr id="0" name=""/>
        <dsp:cNvSpPr/>
      </dsp:nvSpPr>
      <dsp:spPr>
        <a:xfrm>
          <a:off x="374497" y="3376015"/>
          <a:ext cx="680904" cy="6809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706803-E667-4584-A374-C1BC349FC240}">
      <dsp:nvSpPr>
        <dsp:cNvPr id="0" name=""/>
        <dsp:cNvSpPr/>
      </dsp:nvSpPr>
      <dsp:spPr>
        <a:xfrm>
          <a:off x="1429899" y="3097464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Rób zakupy w zaufanych sklepach.</a:t>
          </a:r>
          <a:endParaRPr lang="en-US" sz="2200" kern="1200" dirty="0"/>
        </a:p>
      </dsp:txBody>
      <dsp:txXfrm>
        <a:off x="1429899" y="3097464"/>
        <a:ext cx="5083704" cy="1238008"/>
      </dsp:txXfrm>
    </dsp:sp>
    <dsp:sp modelId="{0CB80506-7C62-4C61-B254-B4AA376B491A}">
      <dsp:nvSpPr>
        <dsp:cNvPr id="0" name=""/>
        <dsp:cNvSpPr/>
      </dsp:nvSpPr>
      <dsp:spPr>
        <a:xfrm>
          <a:off x="0" y="4644974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130628-95B8-494F-9C36-AE351B9E675C}">
      <dsp:nvSpPr>
        <dsp:cNvPr id="0" name=""/>
        <dsp:cNvSpPr/>
      </dsp:nvSpPr>
      <dsp:spPr>
        <a:xfrm>
          <a:off x="374497" y="4923526"/>
          <a:ext cx="680904" cy="68090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B0126B-F56C-447C-BB2E-DC831AAA710E}">
      <dsp:nvSpPr>
        <dsp:cNvPr id="0" name=""/>
        <dsp:cNvSpPr/>
      </dsp:nvSpPr>
      <dsp:spPr>
        <a:xfrm>
          <a:off x="1429899" y="4644974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Upewnij się ze korzystasz z szyfrowanego połączenia .</a:t>
          </a:r>
          <a:endParaRPr lang="en-US" sz="2200" kern="1200" dirty="0"/>
        </a:p>
      </dsp:txBody>
      <dsp:txXfrm>
        <a:off x="1429899" y="4644974"/>
        <a:ext cx="5083704" cy="123800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BB7875-EBE4-F344-9CB7-C60D5D974CBF}">
      <dsp:nvSpPr>
        <dsp:cNvPr id="0" name=""/>
        <dsp:cNvSpPr/>
      </dsp:nvSpPr>
      <dsp:spPr>
        <a:xfrm>
          <a:off x="0" y="14472"/>
          <a:ext cx="6513603" cy="13431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kern="1200"/>
            <a:t>Empik</a:t>
          </a:r>
          <a:endParaRPr lang="en-US" sz="5600" kern="1200" dirty="0"/>
        </a:p>
      </dsp:txBody>
      <dsp:txXfrm>
        <a:off x="65568" y="80040"/>
        <a:ext cx="6382467" cy="1212024"/>
      </dsp:txXfrm>
    </dsp:sp>
    <dsp:sp modelId="{4F82FA10-8684-7342-BE40-9D9BF1B91255}">
      <dsp:nvSpPr>
        <dsp:cNvPr id="0" name=""/>
        <dsp:cNvSpPr/>
      </dsp:nvSpPr>
      <dsp:spPr>
        <a:xfrm>
          <a:off x="0" y="1518913"/>
          <a:ext cx="6513603" cy="13431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5600" kern="1200"/>
            <a:t>Allegro</a:t>
          </a:r>
          <a:endParaRPr lang="en-US" sz="5600" kern="1200"/>
        </a:p>
      </dsp:txBody>
      <dsp:txXfrm>
        <a:off x="65568" y="1584481"/>
        <a:ext cx="6382467" cy="1212024"/>
      </dsp:txXfrm>
    </dsp:sp>
    <dsp:sp modelId="{62C62404-239E-CB48-9728-247F869FEECA}">
      <dsp:nvSpPr>
        <dsp:cNvPr id="0" name=""/>
        <dsp:cNvSpPr/>
      </dsp:nvSpPr>
      <dsp:spPr>
        <a:xfrm>
          <a:off x="0" y="3023353"/>
          <a:ext cx="6513603" cy="13431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5600" kern="1200"/>
            <a:t>Olx</a:t>
          </a:r>
          <a:endParaRPr lang="en-US" sz="5600" kern="1200"/>
        </a:p>
      </dsp:txBody>
      <dsp:txXfrm>
        <a:off x="65568" y="3088921"/>
        <a:ext cx="6382467" cy="1212024"/>
      </dsp:txXfrm>
    </dsp:sp>
    <dsp:sp modelId="{51E8DA2B-8833-9E49-98CA-137FC0F81EF0}">
      <dsp:nvSpPr>
        <dsp:cNvPr id="0" name=""/>
        <dsp:cNvSpPr/>
      </dsp:nvSpPr>
      <dsp:spPr>
        <a:xfrm>
          <a:off x="0" y="4527793"/>
          <a:ext cx="6513603" cy="13431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5600" kern="1200"/>
            <a:t>AliExpress</a:t>
          </a:r>
          <a:endParaRPr lang="en-US" sz="5600" kern="1200"/>
        </a:p>
      </dsp:txBody>
      <dsp:txXfrm>
        <a:off x="65568" y="4593361"/>
        <a:ext cx="6382467" cy="12120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675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249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364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364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795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149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3/30/20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689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3/30/20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33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3/30/20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183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774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027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9925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C79495D-4800-40A5-8214-1C9DA490DE3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797" b="4842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908827FD-E2B8-7143-89FA-34A7A1F33A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199861"/>
            <a:ext cx="8856059" cy="1336826"/>
          </a:xfrm>
        </p:spPr>
        <p:txBody>
          <a:bodyPr>
            <a:normAutofit/>
          </a:bodyPr>
          <a:lstStyle/>
          <a:p>
            <a:pPr algn="l"/>
            <a:r>
              <a:rPr lang="pl-PL" sz="5400" dirty="0">
                <a:solidFill>
                  <a:srgbClr val="FF0000"/>
                </a:solidFill>
              </a:rPr>
              <a:t>E-ZAKUPY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F246B3C-9CE5-4E44-BA6A-AB26835DD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9" y="5543643"/>
            <a:ext cx="8856058" cy="479701"/>
          </a:xfrm>
        </p:spPr>
        <p:txBody>
          <a:bodyPr>
            <a:normAutofit/>
          </a:bodyPr>
          <a:lstStyle/>
          <a:p>
            <a:pPr algn="l"/>
            <a:r>
              <a:rPr lang="pl-PL" sz="2000" dirty="0">
                <a:solidFill>
                  <a:srgbClr val="FF0000"/>
                </a:solidFill>
              </a:rPr>
              <a:t> opracowała KATARZYNA KOŁODZIEJAK – pedagog szkolny</a:t>
            </a:r>
          </a:p>
        </p:txBody>
      </p:sp>
      <p:pic>
        <p:nvPicPr>
          <p:cNvPr id="5" name="Ride It.mp3" descr="Ride It.mp3">
            <a:hlinkClick r:id="" action="ppaction://media"/>
            <a:extLst>
              <a:ext uri="{FF2B5EF4-FFF2-40B4-BE49-F238E27FC236}">
                <a16:creationId xmlns:a16="http://schemas.microsoft.com/office/drawing/2014/main" id="{62686320-EF90-914E-8E26-7C33F01A21FA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0190348" y="6045200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766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5000">
        <p:push dir="u"/>
      </p:transition>
    </mc:Choice>
    <mc:Fallback xmlns="">
      <p:transition spd="slow" advTm="5000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24" repeatCount="indefinite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7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5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A6EE215C-4FD0-CC42-9976-83B7D38B6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E-</a:t>
            </a:r>
            <a:r>
              <a:rPr lang="en-US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zakupy</a:t>
            </a:r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C5883F-E956-404B-BE9D-B12E7EA9F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</a:rPr>
              <a:t>t</a:t>
            </a:r>
            <a:r>
              <a:rPr lang="en-US" sz="24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o </a:t>
            </a:r>
            <a:r>
              <a:rPr lang="en-US" sz="2400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nic</a:t>
            </a:r>
            <a:r>
              <a:rPr lang="en-US" sz="24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innego</a:t>
            </a:r>
            <a:r>
              <a:rPr lang="en-US" sz="24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2400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jak</a:t>
            </a:r>
            <a:r>
              <a:rPr lang="en-US" sz="24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kupowanie</a:t>
            </a:r>
            <a:r>
              <a:rPr lang="en-US" sz="24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przez</a:t>
            </a:r>
            <a:r>
              <a:rPr lang="en-US" sz="24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internet (</a:t>
            </a:r>
            <a:r>
              <a:rPr lang="en-US" sz="2400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na</a:t>
            </a:r>
            <a:r>
              <a:rPr lang="en-US" sz="24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odległość</a:t>
            </a:r>
            <a:r>
              <a:rPr lang="en-US" sz="24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) </a:t>
            </a:r>
            <a:r>
              <a:rPr lang="en-US" sz="2400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różnych</a:t>
            </a:r>
            <a:r>
              <a:rPr lang="en-US" sz="24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rzeczy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tj</a:t>
            </a:r>
            <a:r>
              <a:rPr lang="en-US" sz="2400" dirty="0">
                <a:solidFill>
                  <a:srgbClr val="000000"/>
                </a:solidFill>
              </a:rPr>
              <a:t>. </a:t>
            </a:r>
            <a:r>
              <a:rPr lang="en-US" sz="2400" dirty="0" err="1">
                <a:solidFill>
                  <a:srgbClr val="000000"/>
                </a:solidFill>
              </a:rPr>
              <a:t>książki</a:t>
            </a:r>
            <a:r>
              <a:rPr lang="en-US" sz="2400" dirty="0">
                <a:solidFill>
                  <a:srgbClr val="000000"/>
                </a:solidFill>
              </a:rPr>
              <a:t>, </a:t>
            </a:r>
            <a:r>
              <a:rPr lang="en-US" sz="2400" dirty="0" err="1">
                <a:solidFill>
                  <a:srgbClr val="000000"/>
                </a:solidFill>
              </a:rPr>
              <a:t>j</a:t>
            </a:r>
            <a:r>
              <a:rPr lang="en-US" sz="2400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edzenie</a:t>
            </a:r>
            <a:r>
              <a:rPr lang="en-US" sz="24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2400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ubrania</a:t>
            </a:r>
            <a:r>
              <a:rPr lang="en-US" sz="24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2400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zabawki</a:t>
            </a:r>
            <a:r>
              <a:rPr lang="en-US" sz="24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2400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kosmetyki</a:t>
            </a:r>
            <a:r>
              <a:rPr lang="en-US" sz="24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itp</a:t>
            </a:r>
            <a:r>
              <a:rPr lang="en-US" sz="24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74146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0" advTm="5000">
        <p:push dir="u"/>
      </p:transition>
    </mc:Choice>
    <mc:Fallback xmlns="">
      <p:transition spd="slow" advTm="5000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EA27C9-A63D-BC49-8E0A-EA2A64AFB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rgbClr val="FFFFFF"/>
                </a:solidFill>
              </a:rPr>
              <a:t>Zalety </a:t>
            </a:r>
            <a:br>
              <a:rPr lang="pl-PL" dirty="0">
                <a:solidFill>
                  <a:srgbClr val="FFFFFF"/>
                </a:solidFill>
              </a:rPr>
            </a:br>
            <a:r>
              <a:rPr lang="pl-PL" dirty="0">
                <a:solidFill>
                  <a:srgbClr val="FFFFFF"/>
                </a:solidFill>
              </a:rPr>
              <a:t>e-zakupów </a:t>
            </a: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43BFF681-BAF2-4CC9-8717-8D989D2479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1585021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13004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Tm="5000">
        <p:push dir="u"/>
      </p:transition>
    </mc:Choice>
    <mc:Fallback xmlns="">
      <p:transition spd="slow" advTm="5000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7FD3EA-D2E5-4C40-9CE8-50B177669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rgbClr val="FFFFFF"/>
                </a:solidFill>
              </a:rPr>
              <a:t>Minusy   </a:t>
            </a:r>
            <a:br>
              <a:rPr lang="pl-PL" dirty="0">
                <a:solidFill>
                  <a:srgbClr val="FFFFFF"/>
                </a:solidFill>
              </a:rPr>
            </a:br>
            <a:r>
              <a:rPr lang="pl-PL" dirty="0">
                <a:solidFill>
                  <a:srgbClr val="FFFFFF"/>
                </a:solidFill>
              </a:rPr>
              <a:t>e-zakupów </a:t>
            </a: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0DE5A105-EB5F-470E-9B76-AE1178EE9A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4690640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92819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Tm="5000">
        <p:push dir="u"/>
      </p:transition>
    </mc:Choice>
    <mc:Fallback xmlns="">
      <p:transition spd="slow" advTm="5000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AEC26F-2AC7-634F-B669-2CC7504E6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rgbClr val="FFFFFF"/>
                </a:solidFill>
              </a:rPr>
              <a:t>Jak kupować przez </a:t>
            </a:r>
            <a:r>
              <a:rPr lang="pl-PL" dirty="0" err="1">
                <a:solidFill>
                  <a:srgbClr val="FFFFFF"/>
                </a:solidFill>
              </a:rPr>
              <a:t>internet</a:t>
            </a:r>
            <a:r>
              <a:rPr lang="pl-PL" dirty="0">
                <a:solidFill>
                  <a:srgbClr val="FFFFFF"/>
                </a:solidFill>
              </a:rPr>
              <a:t> </a:t>
            </a:r>
          </a:p>
        </p:txBody>
      </p:sp>
      <p:graphicFrame>
        <p:nvGraphicFramePr>
          <p:cNvPr id="141" name="Symbol zastępczy zawartości 2">
            <a:extLst>
              <a:ext uri="{FF2B5EF4-FFF2-40B4-BE49-F238E27FC236}">
                <a16:creationId xmlns:a16="http://schemas.microsoft.com/office/drawing/2014/main" id="{41BD9EC9-6852-441A-BCF5-533BC655E0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2197261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50206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0" advTm="5000">
        <p:push dir="u"/>
      </p:transition>
    </mc:Choice>
    <mc:Fallback xmlns="">
      <p:transition spd="slow" advTm="5000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41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2F34DE0-14FD-914A-B08F-F94DA5620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rgbClr val="FFFFFF"/>
                </a:solidFill>
              </a:rPr>
              <a:t>Formy płatności przez </a:t>
            </a:r>
            <a:r>
              <a:rPr lang="pl-PL" dirty="0" err="1">
                <a:solidFill>
                  <a:srgbClr val="FFFFFF"/>
                </a:solidFill>
              </a:rPr>
              <a:t>internet</a:t>
            </a:r>
            <a:r>
              <a:rPr lang="pl-PL" dirty="0">
                <a:solidFill>
                  <a:srgbClr val="FFFFFF"/>
                </a:solidFill>
              </a:rPr>
              <a:t> </a:t>
            </a:r>
          </a:p>
        </p:txBody>
      </p:sp>
      <p:graphicFrame>
        <p:nvGraphicFramePr>
          <p:cNvPr id="16" name="Symbol zastępczy zawartości 2">
            <a:extLst>
              <a:ext uri="{FF2B5EF4-FFF2-40B4-BE49-F238E27FC236}">
                <a16:creationId xmlns:a16="http://schemas.microsoft.com/office/drawing/2014/main" id="{4A1F65E0-E608-489F-AE73-4567C13412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9369130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02277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Tm="5000">
        <p:push dir="u"/>
      </p:transition>
    </mc:Choice>
    <mc:Fallback xmlns="">
      <p:transition spd="slow" advTm="5000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6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1A7AFF-FB0F-C946-B6A6-A3EFC4293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>
                <a:solidFill>
                  <a:srgbClr val="FFFFFF"/>
                </a:solidFill>
              </a:rPr>
              <a:t>Zasady, których należy przestrzegać aby bezpiecznie dokonać zakupów przez </a:t>
            </a:r>
            <a:r>
              <a:rPr lang="pl-PL" dirty="0" err="1">
                <a:solidFill>
                  <a:srgbClr val="FFFFFF"/>
                </a:solidFill>
              </a:rPr>
              <a:t>internet</a:t>
            </a:r>
            <a:r>
              <a:rPr lang="pl-PL" dirty="0">
                <a:solidFill>
                  <a:srgbClr val="FFFFFF"/>
                </a:solidFill>
              </a:rPr>
              <a:t>.</a:t>
            </a: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0F6A8264-18F0-4983-9C12-61A202E817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6186257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613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Tm="5000">
        <p:push dir="u"/>
      </p:transition>
    </mc:Choice>
    <mc:Fallback xmlns="">
      <p:transition spd="slow" advTm="5000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9B0248-3099-4541-973C-C4C5DAA25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rgbClr val="FFFFFF"/>
                </a:solidFill>
              </a:rPr>
              <a:t>Przykładowe sklepy internetowe </a:t>
            </a: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BE6D4DC1-62E6-4AD0-81C4-ADFD8CBB3F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4304564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98956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Tm="5000">
        <p:push dir="u"/>
      </p:transition>
    </mc:Choice>
    <mc:Fallback xmlns="">
      <p:transition spd="slow" advTm="5000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B5086ABC-005E-0540-96F3-78C931365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5368" y="2043663"/>
            <a:ext cx="6105194" cy="2031055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6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Dziękuję</a:t>
            </a:r>
            <a:r>
              <a:rPr lang="en-US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za </a:t>
            </a:r>
            <a:r>
              <a:rPr lang="en-US" sz="6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uwagę</a:t>
            </a:r>
            <a:r>
              <a:rPr lang="en-US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!</a:t>
            </a:r>
            <a:br>
              <a:rPr lang="en-US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6000" dirty="0" err="1">
                <a:solidFill>
                  <a:srgbClr val="FFFFFF"/>
                </a:solidFill>
              </a:rPr>
              <a:t>Życzę</a:t>
            </a:r>
            <a:r>
              <a:rPr lang="en-US" sz="6000" dirty="0">
                <a:solidFill>
                  <a:srgbClr val="FFFFFF"/>
                </a:solidFill>
              </a:rPr>
              <a:t> </a:t>
            </a:r>
            <a:r>
              <a:rPr lang="en-US" sz="6000" dirty="0" err="1">
                <a:solidFill>
                  <a:srgbClr val="FFFFFF"/>
                </a:solidFill>
              </a:rPr>
              <a:t>udanych</a:t>
            </a:r>
            <a:r>
              <a:rPr lang="en-US" sz="6000" dirty="0">
                <a:solidFill>
                  <a:srgbClr val="FFFFFF"/>
                </a:solidFill>
              </a:rPr>
              <a:t> I </a:t>
            </a:r>
            <a:r>
              <a:rPr lang="en-US" sz="6000" dirty="0" err="1">
                <a:solidFill>
                  <a:srgbClr val="FFFFFF"/>
                </a:solidFill>
              </a:rPr>
              <a:t>bezpiecznych</a:t>
            </a:r>
            <a:r>
              <a:rPr lang="en-US" sz="6000" dirty="0">
                <a:solidFill>
                  <a:srgbClr val="FFFFFF"/>
                </a:solidFill>
              </a:rPr>
              <a:t> </a:t>
            </a:r>
            <a:r>
              <a:rPr lang="en-US" sz="6000" dirty="0" err="1">
                <a:solidFill>
                  <a:srgbClr val="FFFFFF"/>
                </a:solidFill>
              </a:rPr>
              <a:t>zakupów</a:t>
            </a:r>
            <a:r>
              <a:rPr lang="en-US" sz="6000" dirty="0">
                <a:solidFill>
                  <a:srgbClr val="FFFFFF"/>
                </a:solidFill>
              </a:rPr>
              <a:t>. </a:t>
            </a:r>
            <a:r>
              <a:rPr lang="en-US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  <a:sym typeface="Wingdings" pitchFamily="2" charset="2"/>
              </a:rPr>
              <a:t></a:t>
            </a:r>
            <a:endParaRPr lang="en-US" sz="6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39990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Tm="5000">
        <p:push dir="u"/>
      </p:transition>
    </mc:Choice>
    <mc:Fallback xmlns="">
      <p:transition spd="slow" advTm="5000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879</TotalTime>
  <Words>260</Words>
  <Application>Microsoft Macintosh PowerPoint</Application>
  <PresentationFormat>Panoramiczny</PresentationFormat>
  <Paragraphs>40</Paragraphs>
  <Slides>9</Slides>
  <Notes>0</Notes>
  <HiddenSlides>0</HiddenSlides>
  <MMClips>1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Motyw pakietu Office</vt:lpstr>
      <vt:lpstr>E-ZAKUPY</vt:lpstr>
      <vt:lpstr>E-zakupy </vt:lpstr>
      <vt:lpstr>Zalety  e-zakupów </vt:lpstr>
      <vt:lpstr>Minusy    e-zakupów </vt:lpstr>
      <vt:lpstr>Jak kupować przez internet </vt:lpstr>
      <vt:lpstr>Formy płatności przez internet </vt:lpstr>
      <vt:lpstr>Zasady, których należy przestrzegać aby bezpiecznie dokonać zakupów przez internet.</vt:lpstr>
      <vt:lpstr>Przykładowe sklepy internetowe </vt:lpstr>
      <vt:lpstr>Dziękuję za uwagę! Życzę udanych I bezpiecznych zakupów.  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E-ZAKUPY</dc:title>
  <dc:creator>jacek kolodziejak</dc:creator>
  <cp:lastModifiedBy>jacek kolodziejak</cp:lastModifiedBy>
  <cp:revision>1</cp:revision>
  <dcterms:created xsi:type="dcterms:W3CDTF">2020-03-27T13:03:43Z</dcterms:created>
  <dcterms:modified xsi:type="dcterms:W3CDTF">2020-03-30T16:50:52Z</dcterms:modified>
</cp:coreProperties>
</file>