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0"/>
    <p:restoredTop sz="94673"/>
  </p:normalViewPr>
  <p:slideViewPr>
    <p:cSldViewPr snapToGrid="0" snapToObjects="1">
      <p:cViewPr varScale="1">
        <p:scale>
          <a:sx n="84" d="100"/>
          <a:sy n="84" d="100"/>
        </p:scale>
        <p:origin x="200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4.svg"/><Relationship Id="rId11" Type="http://schemas.openxmlformats.org/officeDocument/2006/relationships/image" Target="../media/image19.png"/><Relationship Id="rId5" Type="http://schemas.openxmlformats.org/officeDocument/2006/relationships/image" Target="../media/image3.png"/><Relationship Id="rId10" Type="http://schemas.openxmlformats.org/officeDocument/2006/relationships/image" Target="../media/image18.svg"/><Relationship Id="rId4" Type="http://schemas.openxmlformats.org/officeDocument/2006/relationships/image" Target="../media/image14.svg"/><Relationship Id="rId9" Type="http://schemas.openxmlformats.org/officeDocument/2006/relationships/image" Target="../media/image17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23.png"/><Relationship Id="rId7" Type="http://schemas.openxmlformats.org/officeDocument/2006/relationships/image" Target="../media/image9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4.svg"/><Relationship Id="rId11" Type="http://schemas.openxmlformats.org/officeDocument/2006/relationships/image" Target="../media/image19.png"/><Relationship Id="rId5" Type="http://schemas.openxmlformats.org/officeDocument/2006/relationships/image" Target="../media/image3.png"/><Relationship Id="rId10" Type="http://schemas.openxmlformats.org/officeDocument/2006/relationships/image" Target="../media/image18.svg"/><Relationship Id="rId4" Type="http://schemas.openxmlformats.org/officeDocument/2006/relationships/image" Target="../media/image14.svg"/><Relationship Id="rId9" Type="http://schemas.openxmlformats.org/officeDocument/2006/relationships/image" Target="../media/image17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23.png"/><Relationship Id="rId7" Type="http://schemas.openxmlformats.org/officeDocument/2006/relationships/image" Target="../media/image9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2F199-7918-4CEE-9FA7-724C1D3E0EDD}" type="doc">
      <dgm:prSet loTypeId="urn:microsoft.com/office/officeart/2005/8/layout/vList2" loCatId="list" qsTypeId="urn:microsoft.com/office/officeart/2005/8/quickstyle/simple5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7B2FCEAE-A680-4F7B-BFB0-6CABA0DC3E29}">
      <dgm:prSet/>
      <dgm:spPr/>
      <dgm:t>
        <a:bodyPr/>
        <a:lstStyle/>
        <a:p>
          <a:r>
            <a:rPr lang="pl-PL"/>
            <a:t>E- nauczanie ( ang. e-learning) polega na prowadzeniu nauczania w dowolnej odległości od szkoły, uczelni czy innej instytucji szkolnej z wykorzystaniem sieci komputerowej i Internetu.</a:t>
          </a:r>
          <a:endParaRPr lang="en-US"/>
        </a:p>
      </dgm:t>
    </dgm:pt>
    <dgm:pt modelId="{095078D0-59EE-41B3-A993-4E0AFC7796A6}" type="parTrans" cxnId="{B504228C-4773-4F3F-BC6E-34942479778E}">
      <dgm:prSet/>
      <dgm:spPr/>
      <dgm:t>
        <a:bodyPr/>
        <a:lstStyle/>
        <a:p>
          <a:endParaRPr lang="en-US"/>
        </a:p>
      </dgm:t>
    </dgm:pt>
    <dgm:pt modelId="{4114D301-09B6-464A-B2BE-75BD0517A417}" type="sibTrans" cxnId="{B504228C-4773-4F3F-BC6E-34942479778E}">
      <dgm:prSet/>
      <dgm:spPr/>
      <dgm:t>
        <a:bodyPr/>
        <a:lstStyle/>
        <a:p>
          <a:endParaRPr lang="en-US"/>
        </a:p>
      </dgm:t>
    </dgm:pt>
    <dgm:pt modelId="{7D4A3315-25A5-4919-B271-6193EDC39080}">
      <dgm:prSet/>
      <dgm:spPr/>
      <dgm:t>
        <a:bodyPr/>
        <a:lstStyle/>
        <a:p>
          <a:r>
            <a:rPr lang="pl-PL"/>
            <a:t>Jeśli do nauczania na odległość wykorzystuje się urządzenia mobilne, używa się również pojęcia m- learning (ang. mobile learning).</a:t>
          </a:r>
          <a:endParaRPr lang="en-US"/>
        </a:p>
      </dgm:t>
    </dgm:pt>
    <dgm:pt modelId="{993EF295-0E63-4951-B3FE-D888C050F694}" type="parTrans" cxnId="{F51B9778-F638-4413-B323-6A0D0DD56036}">
      <dgm:prSet/>
      <dgm:spPr/>
      <dgm:t>
        <a:bodyPr/>
        <a:lstStyle/>
        <a:p>
          <a:endParaRPr lang="en-US"/>
        </a:p>
      </dgm:t>
    </dgm:pt>
    <dgm:pt modelId="{5D012087-6021-403D-BB25-22B78ECFCEC2}" type="sibTrans" cxnId="{F51B9778-F638-4413-B323-6A0D0DD56036}">
      <dgm:prSet/>
      <dgm:spPr/>
      <dgm:t>
        <a:bodyPr/>
        <a:lstStyle/>
        <a:p>
          <a:endParaRPr lang="en-US"/>
        </a:p>
      </dgm:t>
    </dgm:pt>
    <dgm:pt modelId="{5F0A2D90-E539-254F-9A74-A5FF93532D92}" type="pres">
      <dgm:prSet presAssocID="{F202F199-7918-4CEE-9FA7-724C1D3E0EDD}" presName="linear" presStyleCnt="0">
        <dgm:presLayoutVars>
          <dgm:animLvl val="lvl"/>
          <dgm:resizeHandles val="exact"/>
        </dgm:presLayoutVars>
      </dgm:prSet>
      <dgm:spPr/>
    </dgm:pt>
    <dgm:pt modelId="{305CD452-4BE1-1A4D-9AC6-95A369BA8491}" type="pres">
      <dgm:prSet presAssocID="{7B2FCEAE-A680-4F7B-BFB0-6CABA0DC3E2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E5729CA-A5B3-D149-814C-2BA121A45824}" type="pres">
      <dgm:prSet presAssocID="{4114D301-09B6-464A-B2BE-75BD0517A417}" presName="spacer" presStyleCnt="0"/>
      <dgm:spPr/>
    </dgm:pt>
    <dgm:pt modelId="{05BB4675-B51F-1E49-B4D8-254977C8D7C6}" type="pres">
      <dgm:prSet presAssocID="{7D4A3315-25A5-4919-B271-6193EDC3908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C6D5F2E-1654-C541-967C-2C85020CFD1C}" type="presOf" srcId="{7D4A3315-25A5-4919-B271-6193EDC39080}" destId="{05BB4675-B51F-1E49-B4D8-254977C8D7C6}" srcOrd="0" destOrd="0" presId="urn:microsoft.com/office/officeart/2005/8/layout/vList2"/>
    <dgm:cxn modelId="{2ADEE659-7896-5A4C-ADA1-AD24EFD6CE53}" type="presOf" srcId="{7B2FCEAE-A680-4F7B-BFB0-6CABA0DC3E29}" destId="{305CD452-4BE1-1A4D-9AC6-95A369BA8491}" srcOrd="0" destOrd="0" presId="urn:microsoft.com/office/officeart/2005/8/layout/vList2"/>
    <dgm:cxn modelId="{F51B9778-F638-4413-B323-6A0D0DD56036}" srcId="{F202F199-7918-4CEE-9FA7-724C1D3E0EDD}" destId="{7D4A3315-25A5-4919-B271-6193EDC39080}" srcOrd="1" destOrd="0" parTransId="{993EF295-0E63-4951-B3FE-D888C050F694}" sibTransId="{5D012087-6021-403D-BB25-22B78ECFCEC2}"/>
    <dgm:cxn modelId="{B504228C-4773-4F3F-BC6E-34942479778E}" srcId="{F202F199-7918-4CEE-9FA7-724C1D3E0EDD}" destId="{7B2FCEAE-A680-4F7B-BFB0-6CABA0DC3E29}" srcOrd="0" destOrd="0" parTransId="{095078D0-59EE-41B3-A993-4E0AFC7796A6}" sibTransId="{4114D301-09B6-464A-B2BE-75BD0517A417}"/>
    <dgm:cxn modelId="{EE70F8FB-3B49-5749-B88C-74BEB8B3088B}" type="presOf" srcId="{F202F199-7918-4CEE-9FA7-724C1D3E0EDD}" destId="{5F0A2D90-E539-254F-9A74-A5FF93532D92}" srcOrd="0" destOrd="0" presId="urn:microsoft.com/office/officeart/2005/8/layout/vList2"/>
    <dgm:cxn modelId="{DAD923E0-1D26-A641-B1AF-BB8FE3280DE5}" type="presParOf" srcId="{5F0A2D90-E539-254F-9A74-A5FF93532D92}" destId="{305CD452-4BE1-1A4D-9AC6-95A369BA8491}" srcOrd="0" destOrd="0" presId="urn:microsoft.com/office/officeart/2005/8/layout/vList2"/>
    <dgm:cxn modelId="{100662AE-8E06-1843-95D2-87AFC36DB75C}" type="presParOf" srcId="{5F0A2D90-E539-254F-9A74-A5FF93532D92}" destId="{2E5729CA-A5B3-D149-814C-2BA121A45824}" srcOrd="1" destOrd="0" presId="urn:microsoft.com/office/officeart/2005/8/layout/vList2"/>
    <dgm:cxn modelId="{DF72585E-A214-BF4B-AEF9-CD820BC3F210}" type="presParOf" srcId="{5F0A2D90-E539-254F-9A74-A5FF93532D92}" destId="{05BB4675-B51F-1E49-B4D8-254977C8D7C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4BCCB9-6F97-45E5-B421-B4758A78F82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6191BA0-9E94-4676-9EE1-380328190BA1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Uczniowie (studenci, słuchacze) nie słuchają wykładu w klasie czy na sali wykładowej, ale zapoznają się z nimi za pośrednictwem Internetu (oglądając wideotransmisję lekcji lub jej nagranie).</a:t>
          </a:r>
          <a:endParaRPr lang="en-US"/>
        </a:p>
      </dgm:t>
    </dgm:pt>
    <dgm:pt modelId="{ED3D3065-6DAF-4DB7-AA92-C728BFADB484}" type="parTrans" cxnId="{BEB9341A-E2D3-4C0A-A0B1-9BDC1F899C25}">
      <dgm:prSet/>
      <dgm:spPr/>
      <dgm:t>
        <a:bodyPr/>
        <a:lstStyle/>
        <a:p>
          <a:endParaRPr lang="en-US"/>
        </a:p>
      </dgm:t>
    </dgm:pt>
    <dgm:pt modelId="{8EBD0A58-937B-407D-904F-687B877A78ED}" type="sibTrans" cxnId="{BEB9341A-E2D3-4C0A-A0B1-9BDC1F899C25}">
      <dgm:prSet/>
      <dgm:spPr/>
      <dgm:t>
        <a:bodyPr/>
        <a:lstStyle/>
        <a:p>
          <a:endParaRPr lang="en-US"/>
        </a:p>
      </dgm:t>
    </dgm:pt>
    <dgm:pt modelId="{0BC79C66-95E6-412C-9705-F61780E42C07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Uczniowie (słuchacze) mogą zapoznać się z lekcją w dowolnym czasie oraz odtworzyć nagranie dowolną liczbę razy.</a:t>
          </a:r>
          <a:endParaRPr lang="en-US"/>
        </a:p>
      </dgm:t>
    </dgm:pt>
    <dgm:pt modelId="{9DA5AC86-7385-406E-96FB-AB9CD2E1CFB6}" type="parTrans" cxnId="{290BBC60-D0D9-43A8-B7F5-34DA3A56755D}">
      <dgm:prSet/>
      <dgm:spPr/>
      <dgm:t>
        <a:bodyPr/>
        <a:lstStyle/>
        <a:p>
          <a:endParaRPr lang="en-US"/>
        </a:p>
      </dgm:t>
    </dgm:pt>
    <dgm:pt modelId="{BE165871-D925-4867-BFC8-F561BF4F0C81}" type="sibTrans" cxnId="{290BBC60-D0D9-43A8-B7F5-34DA3A56755D}">
      <dgm:prSet/>
      <dgm:spPr/>
      <dgm:t>
        <a:bodyPr/>
        <a:lstStyle/>
        <a:p>
          <a:endParaRPr lang="en-US"/>
        </a:p>
      </dgm:t>
    </dgm:pt>
    <dgm:pt modelId="{134079A3-696B-4F79-B5E4-7AC6529113C1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Ćwiczenia i inne materiały dydaktyczne uczniowie otrzymują na nośniku elektronicznym lub pobierają z Internetu. Rozwiązania zadań, prace, projekty wysyłają prowadzącemu zajęcia np. za pomocą poczty elektronicznej.</a:t>
          </a:r>
          <a:endParaRPr lang="en-US"/>
        </a:p>
      </dgm:t>
    </dgm:pt>
    <dgm:pt modelId="{C7D5BCA1-DCC1-4279-9ED1-E42747EC49CB}" type="parTrans" cxnId="{F09A846B-E277-466A-8868-7A0FDA21156D}">
      <dgm:prSet/>
      <dgm:spPr/>
      <dgm:t>
        <a:bodyPr/>
        <a:lstStyle/>
        <a:p>
          <a:endParaRPr lang="en-US"/>
        </a:p>
      </dgm:t>
    </dgm:pt>
    <dgm:pt modelId="{C489E87F-2A51-4A17-968D-D49E098CD9EC}" type="sibTrans" cxnId="{F09A846B-E277-466A-8868-7A0FDA21156D}">
      <dgm:prSet/>
      <dgm:spPr/>
      <dgm:t>
        <a:bodyPr/>
        <a:lstStyle/>
        <a:p>
          <a:endParaRPr lang="en-US"/>
        </a:p>
      </dgm:t>
    </dgm:pt>
    <dgm:pt modelId="{D76C617F-A7B5-4DD3-8180-5CF0DCBEA0CB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Korzystając z wybranych form komunikacji, uczniowie mogą kontaktować się z nauczycielem również w czasie rzeczywistym, np. prowadząc wideokonferencje.</a:t>
          </a:r>
          <a:endParaRPr lang="en-US"/>
        </a:p>
      </dgm:t>
    </dgm:pt>
    <dgm:pt modelId="{B9D9F890-2141-49E0-98BC-EEF3EC3D71B0}" type="parTrans" cxnId="{4F23CD3D-2CF9-4670-BEF2-0D18078A9C5D}">
      <dgm:prSet/>
      <dgm:spPr/>
      <dgm:t>
        <a:bodyPr/>
        <a:lstStyle/>
        <a:p>
          <a:endParaRPr lang="en-US"/>
        </a:p>
      </dgm:t>
    </dgm:pt>
    <dgm:pt modelId="{77C9CD64-4AE3-48D9-9498-B5D08C89D532}" type="sibTrans" cxnId="{4F23CD3D-2CF9-4670-BEF2-0D18078A9C5D}">
      <dgm:prSet/>
      <dgm:spPr/>
      <dgm:t>
        <a:bodyPr/>
        <a:lstStyle/>
        <a:p>
          <a:endParaRPr lang="en-US"/>
        </a:p>
      </dgm:t>
    </dgm:pt>
    <dgm:pt modelId="{221067A5-E7AF-4C4C-AFBC-A15BFA2D8C52}" type="pres">
      <dgm:prSet presAssocID="{784BCCB9-6F97-45E5-B421-B4758A78F82E}" presName="root" presStyleCnt="0">
        <dgm:presLayoutVars>
          <dgm:dir/>
          <dgm:resizeHandles val="exact"/>
        </dgm:presLayoutVars>
      </dgm:prSet>
      <dgm:spPr/>
    </dgm:pt>
    <dgm:pt modelId="{1C2D6E58-0B18-464D-B498-31E2E13EC8C3}" type="pres">
      <dgm:prSet presAssocID="{E6191BA0-9E94-4676-9EE1-380328190BA1}" presName="compNode" presStyleCnt="0"/>
      <dgm:spPr/>
    </dgm:pt>
    <dgm:pt modelId="{AB5315E3-BAB5-4387-A9AA-DD5AB9FF39DF}" type="pres">
      <dgm:prSet presAssocID="{E6191BA0-9E94-4676-9EE1-380328190BA1}" presName="bgRect" presStyleLbl="bgShp" presStyleIdx="0" presStyleCnt="4"/>
      <dgm:spPr/>
    </dgm:pt>
    <dgm:pt modelId="{6B3B4ED7-127F-4EFF-892C-942DFA8ED80F}" type="pres">
      <dgm:prSet presAssocID="{E6191BA0-9E94-4676-9EE1-380328190BA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B4206D4-5668-468E-893A-C6112F3597BE}" type="pres">
      <dgm:prSet presAssocID="{E6191BA0-9E94-4676-9EE1-380328190BA1}" presName="spaceRect" presStyleCnt="0"/>
      <dgm:spPr/>
    </dgm:pt>
    <dgm:pt modelId="{45CDCE26-E4D4-4B14-8591-AE516072FA5E}" type="pres">
      <dgm:prSet presAssocID="{E6191BA0-9E94-4676-9EE1-380328190BA1}" presName="parTx" presStyleLbl="revTx" presStyleIdx="0" presStyleCnt="4">
        <dgm:presLayoutVars>
          <dgm:chMax val="0"/>
          <dgm:chPref val="0"/>
        </dgm:presLayoutVars>
      </dgm:prSet>
      <dgm:spPr/>
    </dgm:pt>
    <dgm:pt modelId="{0D3F033F-E3D7-4D17-AFEA-8C1CC42CECC2}" type="pres">
      <dgm:prSet presAssocID="{8EBD0A58-937B-407D-904F-687B877A78ED}" presName="sibTrans" presStyleCnt="0"/>
      <dgm:spPr/>
    </dgm:pt>
    <dgm:pt modelId="{9EAE4238-F975-4B6E-9C6D-EED5CBAD8F9D}" type="pres">
      <dgm:prSet presAssocID="{0BC79C66-95E6-412C-9705-F61780E42C07}" presName="compNode" presStyleCnt="0"/>
      <dgm:spPr/>
    </dgm:pt>
    <dgm:pt modelId="{2EB66F7A-6B6E-48FC-88F0-C406E2E97EF7}" type="pres">
      <dgm:prSet presAssocID="{0BC79C66-95E6-412C-9705-F61780E42C07}" presName="bgRect" presStyleLbl="bgShp" presStyleIdx="1" presStyleCnt="4"/>
      <dgm:spPr/>
    </dgm:pt>
    <dgm:pt modelId="{3E792578-2104-4E84-BD1D-AAECBD89D8D8}" type="pres">
      <dgm:prSet presAssocID="{0BC79C66-95E6-412C-9705-F61780E42C0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 Set"/>
        </a:ext>
      </dgm:extLst>
    </dgm:pt>
    <dgm:pt modelId="{0B159AAB-50B0-465C-8E4A-A1DF178CE7FD}" type="pres">
      <dgm:prSet presAssocID="{0BC79C66-95E6-412C-9705-F61780E42C07}" presName="spaceRect" presStyleCnt="0"/>
      <dgm:spPr/>
    </dgm:pt>
    <dgm:pt modelId="{B2DBEB68-30B6-4152-965C-73AC32679420}" type="pres">
      <dgm:prSet presAssocID="{0BC79C66-95E6-412C-9705-F61780E42C07}" presName="parTx" presStyleLbl="revTx" presStyleIdx="1" presStyleCnt="4">
        <dgm:presLayoutVars>
          <dgm:chMax val="0"/>
          <dgm:chPref val="0"/>
        </dgm:presLayoutVars>
      </dgm:prSet>
      <dgm:spPr/>
    </dgm:pt>
    <dgm:pt modelId="{2966CABD-61E5-45E4-BF41-2D384361B59D}" type="pres">
      <dgm:prSet presAssocID="{BE165871-D925-4867-BFC8-F561BF4F0C81}" presName="sibTrans" presStyleCnt="0"/>
      <dgm:spPr/>
    </dgm:pt>
    <dgm:pt modelId="{B2803A27-813B-46F7-B394-B7A3FA2704DD}" type="pres">
      <dgm:prSet presAssocID="{134079A3-696B-4F79-B5E4-7AC6529113C1}" presName="compNode" presStyleCnt="0"/>
      <dgm:spPr/>
    </dgm:pt>
    <dgm:pt modelId="{814D5020-8BBE-4D33-ABB3-55C099275B6B}" type="pres">
      <dgm:prSet presAssocID="{134079A3-696B-4F79-B5E4-7AC6529113C1}" presName="bgRect" presStyleLbl="bgShp" presStyleIdx="2" presStyleCnt="4"/>
      <dgm:spPr/>
    </dgm:pt>
    <dgm:pt modelId="{192F91B7-E56A-4EDC-B1B7-00DA0AD581C2}" type="pres">
      <dgm:prSet presAssocID="{134079A3-696B-4F79-B5E4-7AC6529113C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3E03B6B-4E0C-4ADB-8CEA-63F95DD8EAC1}" type="pres">
      <dgm:prSet presAssocID="{134079A3-696B-4F79-B5E4-7AC6529113C1}" presName="spaceRect" presStyleCnt="0"/>
      <dgm:spPr/>
    </dgm:pt>
    <dgm:pt modelId="{6468CEDF-B276-43D3-B747-20BD50E7CDB7}" type="pres">
      <dgm:prSet presAssocID="{134079A3-696B-4F79-B5E4-7AC6529113C1}" presName="parTx" presStyleLbl="revTx" presStyleIdx="2" presStyleCnt="4">
        <dgm:presLayoutVars>
          <dgm:chMax val="0"/>
          <dgm:chPref val="0"/>
        </dgm:presLayoutVars>
      </dgm:prSet>
      <dgm:spPr/>
    </dgm:pt>
    <dgm:pt modelId="{36883A88-8203-4C79-838F-CDD124890D5C}" type="pres">
      <dgm:prSet presAssocID="{C489E87F-2A51-4A17-968D-D49E098CD9EC}" presName="sibTrans" presStyleCnt="0"/>
      <dgm:spPr/>
    </dgm:pt>
    <dgm:pt modelId="{665F1753-6DCC-4BF2-A79E-490F848EF6DD}" type="pres">
      <dgm:prSet presAssocID="{D76C617F-A7B5-4DD3-8180-5CF0DCBEA0CB}" presName="compNode" presStyleCnt="0"/>
      <dgm:spPr/>
    </dgm:pt>
    <dgm:pt modelId="{3E92D4D6-FB5B-49B6-A9B1-E088680E334A}" type="pres">
      <dgm:prSet presAssocID="{D76C617F-A7B5-4DD3-8180-5CF0DCBEA0CB}" presName="bgRect" presStyleLbl="bgShp" presStyleIdx="3" presStyleCnt="4"/>
      <dgm:spPr/>
    </dgm:pt>
    <dgm:pt modelId="{81ED53AB-53A7-4F55-A71E-902E12E5F001}" type="pres">
      <dgm:prSet presAssocID="{D76C617F-A7B5-4DD3-8180-5CF0DCBEA0C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892BC6DB-D236-49C6-8A1D-E62C5AC6C70A}" type="pres">
      <dgm:prSet presAssocID="{D76C617F-A7B5-4DD3-8180-5CF0DCBEA0CB}" presName="spaceRect" presStyleCnt="0"/>
      <dgm:spPr/>
    </dgm:pt>
    <dgm:pt modelId="{FB07311F-D01F-4B44-8340-D519FEF6EB24}" type="pres">
      <dgm:prSet presAssocID="{D76C617F-A7B5-4DD3-8180-5CF0DCBEA0CB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EB9341A-E2D3-4C0A-A0B1-9BDC1F899C25}" srcId="{784BCCB9-6F97-45E5-B421-B4758A78F82E}" destId="{E6191BA0-9E94-4676-9EE1-380328190BA1}" srcOrd="0" destOrd="0" parTransId="{ED3D3065-6DAF-4DB7-AA92-C728BFADB484}" sibTransId="{8EBD0A58-937B-407D-904F-687B877A78ED}"/>
    <dgm:cxn modelId="{FB60952A-433D-1B49-9DF1-FEFDD48D8806}" type="presOf" srcId="{D76C617F-A7B5-4DD3-8180-5CF0DCBEA0CB}" destId="{FB07311F-D01F-4B44-8340-D519FEF6EB24}" srcOrd="0" destOrd="0" presId="urn:microsoft.com/office/officeart/2018/2/layout/IconVerticalSolidList"/>
    <dgm:cxn modelId="{4F23CD3D-2CF9-4670-BEF2-0D18078A9C5D}" srcId="{784BCCB9-6F97-45E5-B421-B4758A78F82E}" destId="{D76C617F-A7B5-4DD3-8180-5CF0DCBEA0CB}" srcOrd="3" destOrd="0" parTransId="{B9D9F890-2141-49E0-98BC-EEF3EC3D71B0}" sibTransId="{77C9CD64-4AE3-48D9-9498-B5D08C89D532}"/>
    <dgm:cxn modelId="{8A04964F-CF9D-0544-9769-2AA2CA6F8619}" type="presOf" srcId="{784BCCB9-6F97-45E5-B421-B4758A78F82E}" destId="{221067A5-E7AF-4C4C-AFBC-A15BFA2D8C52}" srcOrd="0" destOrd="0" presId="urn:microsoft.com/office/officeart/2018/2/layout/IconVerticalSolidList"/>
    <dgm:cxn modelId="{3D71D75C-D0DC-124D-BC38-33D83A363024}" type="presOf" srcId="{134079A3-696B-4F79-B5E4-7AC6529113C1}" destId="{6468CEDF-B276-43D3-B747-20BD50E7CDB7}" srcOrd="0" destOrd="0" presId="urn:microsoft.com/office/officeart/2018/2/layout/IconVerticalSolidList"/>
    <dgm:cxn modelId="{290BBC60-D0D9-43A8-B7F5-34DA3A56755D}" srcId="{784BCCB9-6F97-45E5-B421-B4758A78F82E}" destId="{0BC79C66-95E6-412C-9705-F61780E42C07}" srcOrd="1" destOrd="0" parTransId="{9DA5AC86-7385-406E-96FB-AB9CD2E1CFB6}" sibTransId="{BE165871-D925-4867-BFC8-F561BF4F0C81}"/>
    <dgm:cxn modelId="{F09A846B-E277-466A-8868-7A0FDA21156D}" srcId="{784BCCB9-6F97-45E5-B421-B4758A78F82E}" destId="{134079A3-696B-4F79-B5E4-7AC6529113C1}" srcOrd="2" destOrd="0" parTransId="{C7D5BCA1-DCC1-4279-9ED1-E42747EC49CB}" sibTransId="{C489E87F-2A51-4A17-968D-D49E098CD9EC}"/>
    <dgm:cxn modelId="{D2FF8FBF-FFF2-8C45-8BA2-D49171A89FD8}" type="presOf" srcId="{E6191BA0-9E94-4676-9EE1-380328190BA1}" destId="{45CDCE26-E4D4-4B14-8591-AE516072FA5E}" srcOrd="0" destOrd="0" presId="urn:microsoft.com/office/officeart/2018/2/layout/IconVerticalSolidList"/>
    <dgm:cxn modelId="{835B73E0-100C-9649-A5AC-7D0528B5A72B}" type="presOf" srcId="{0BC79C66-95E6-412C-9705-F61780E42C07}" destId="{B2DBEB68-30B6-4152-965C-73AC32679420}" srcOrd="0" destOrd="0" presId="urn:microsoft.com/office/officeart/2018/2/layout/IconVerticalSolidList"/>
    <dgm:cxn modelId="{F9F8CB64-D521-CE42-B4F2-8E81586EB477}" type="presParOf" srcId="{221067A5-E7AF-4C4C-AFBC-A15BFA2D8C52}" destId="{1C2D6E58-0B18-464D-B498-31E2E13EC8C3}" srcOrd="0" destOrd="0" presId="urn:microsoft.com/office/officeart/2018/2/layout/IconVerticalSolidList"/>
    <dgm:cxn modelId="{3E6F47E2-36BD-094C-89BE-3897003713CA}" type="presParOf" srcId="{1C2D6E58-0B18-464D-B498-31E2E13EC8C3}" destId="{AB5315E3-BAB5-4387-A9AA-DD5AB9FF39DF}" srcOrd="0" destOrd="0" presId="urn:microsoft.com/office/officeart/2018/2/layout/IconVerticalSolidList"/>
    <dgm:cxn modelId="{DAB519B9-AB33-A44F-B4EE-B67D099AD9D2}" type="presParOf" srcId="{1C2D6E58-0B18-464D-B498-31E2E13EC8C3}" destId="{6B3B4ED7-127F-4EFF-892C-942DFA8ED80F}" srcOrd="1" destOrd="0" presId="urn:microsoft.com/office/officeart/2018/2/layout/IconVerticalSolidList"/>
    <dgm:cxn modelId="{C6B0B811-B8B5-1E4D-9700-629032E680D1}" type="presParOf" srcId="{1C2D6E58-0B18-464D-B498-31E2E13EC8C3}" destId="{6B4206D4-5668-468E-893A-C6112F3597BE}" srcOrd="2" destOrd="0" presId="urn:microsoft.com/office/officeart/2018/2/layout/IconVerticalSolidList"/>
    <dgm:cxn modelId="{7A561A49-DBC7-9C40-9B0A-3B7A140E73BD}" type="presParOf" srcId="{1C2D6E58-0B18-464D-B498-31E2E13EC8C3}" destId="{45CDCE26-E4D4-4B14-8591-AE516072FA5E}" srcOrd="3" destOrd="0" presId="urn:microsoft.com/office/officeart/2018/2/layout/IconVerticalSolidList"/>
    <dgm:cxn modelId="{A80B03A0-4F3A-B041-97FB-75C48E607A28}" type="presParOf" srcId="{221067A5-E7AF-4C4C-AFBC-A15BFA2D8C52}" destId="{0D3F033F-E3D7-4D17-AFEA-8C1CC42CECC2}" srcOrd="1" destOrd="0" presId="urn:microsoft.com/office/officeart/2018/2/layout/IconVerticalSolidList"/>
    <dgm:cxn modelId="{59BCFCCF-C969-E94A-AE95-0704768D6F59}" type="presParOf" srcId="{221067A5-E7AF-4C4C-AFBC-A15BFA2D8C52}" destId="{9EAE4238-F975-4B6E-9C6D-EED5CBAD8F9D}" srcOrd="2" destOrd="0" presId="urn:microsoft.com/office/officeart/2018/2/layout/IconVerticalSolidList"/>
    <dgm:cxn modelId="{5A6A2256-41FB-0D40-9F1F-3EE28649C7D6}" type="presParOf" srcId="{9EAE4238-F975-4B6E-9C6D-EED5CBAD8F9D}" destId="{2EB66F7A-6B6E-48FC-88F0-C406E2E97EF7}" srcOrd="0" destOrd="0" presId="urn:microsoft.com/office/officeart/2018/2/layout/IconVerticalSolidList"/>
    <dgm:cxn modelId="{FEEBA674-19B0-E14B-B8F7-621459074DF1}" type="presParOf" srcId="{9EAE4238-F975-4B6E-9C6D-EED5CBAD8F9D}" destId="{3E792578-2104-4E84-BD1D-AAECBD89D8D8}" srcOrd="1" destOrd="0" presId="urn:microsoft.com/office/officeart/2018/2/layout/IconVerticalSolidList"/>
    <dgm:cxn modelId="{749BD047-02F0-E34C-8602-2CDFAD805E7A}" type="presParOf" srcId="{9EAE4238-F975-4B6E-9C6D-EED5CBAD8F9D}" destId="{0B159AAB-50B0-465C-8E4A-A1DF178CE7FD}" srcOrd="2" destOrd="0" presId="urn:microsoft.com/office/officeart/2018/2/layout/IconVerticalSolidList"/>
    <dgm:cxn modelId="{A174E858-DC61-5549-BCC9-125054FFB7E0}" type="presParOf" srcId="{9EAE4238-F975-4B6E-9C6D-EED5CBAD8F9D}" destId="{B2DBEB68-30B6-4152-965C-73AC32679420}" srcOrd="3" destOrd="0" presId="urn:microsoft.com/office/officeart/2018/2/layout/IconVerticalSolidList"/>
    <dgm:cxn modelId="{25C2DF2C-0BD8-9E46-9A09-83B878C7FF18}" type="presParOf" srcId="{221067A5-E7AF-4C4C-AFBC-A15BFA2D8C52}" destId="{2966CABD-61E5-45E4-BF41-2D384361B59D}" srcOrd="3" destOrd="0" presId="urn:microsoft.com/office/officeart/2018/2/layout/IconVerticalSolidList"/>
    <dgm:cxn modelId="{E4D27B51-9D85-F046-9D17-6354190BC761}" type="presParOf" srcId="{221067A5-E7AF-4C4C-AFBC-A15BFA2D8C52}" destId="{B2803A27-813B-46F7-B394-B7A3FA2704DD}" srcOrd="4" destOrd="0" presId="urn:microsoft.com/office/officeart/2018/2/layout/IconVerticalSolidList"/>
    <dgm:cxn modelId="{586B0C16-4BED-4E4C-B71D-E02A6F50503D}" type="presParOf" srcId="{B2803A27-813B-46F7-B394-B7A3FA2704DD}" destId="{814D5020-8BBE-4D33-ABB3-55C099275B6B}" srcOrd="0" destOrd="0" presId="urn:microsoft.com/office/officeart/2018/2/layout/IconVerticalSolidList"/>
    <dgm:cxn modelId="{9C7E6AE7-A56D-3B40-AF64-C1CD062733D2}" type="presParOf" srcId="{B2803A27-813B-46F7-B394-B7A3FA2704DD}" destId="{192F91B7-E56A-4EDC-B1B7-00DA0AD581C2}" srcOrd="1" destOrd="0" presId="urn:microsoft.com/office/officeart/2018/2/layout/IconVerticalSolidList"/>
    <dgm:cxn modelId="{1BA7CFFD-592F-0A4F-BEC1-C6C76A94579E}" type="presParOf" srcId="{B2803A27-813B-46F7-B394-B7A3FA2704DD}" destId="{63E03B6B-4E0C-4ADB-8CEA-63F95DD8EAC1}" srcOrd="2" destOrd="0" presId="urn:microsoft.com/office/officeart/2018/2/layout/IconVerticalSolidList"/>
    <dgm:cxn modelId="{B6066913-11A3-E54E-8195-B04A7ACB6EAA}" type="presParOf" srcId="{B2803A27-813B-46F7-B394-B7A3FA2704DD}" destId="{6468CEDF-B276-43D3-B747-20BD50E7CDB7}" srcOrd="3" destOrd="0" presId="urn:microsoft.com/office/officeart/2018/2/layout/IconVerticalSolidList"/>
    <dgm:cxn modelId="{7AD7CB50-1246-4542-A704-B6CB97211F79}" type="presParOf" srcId="{221067A5-E7AF-4C4C-AFBC-A15BFA2D8C52}" destId="{36883A88-8203-4C79-838F-CDD124890D5C}" srcOrd="5" destOrd="0" presId="urn:microsoft.com/office/officeart/2018/2/layout/IconVerticalSolidList"/>
    <dgm:cxn modelId="{A9EEE253-FF68-5C44-973F-0942DB84226D}" type="presParOf" srcId="{221067A5-E7AF-4C4C-AFBC-A15BFA2D8C52}" destId="{665F1753-6DCC-4BF2-A79E-490F848EF6DD}" srcOrd="6" destOrd="0" presId="urn:microsoft.com/office/officeart/2018/2/layout/IconVerticalSolidList"/>
    <dgm:cxn modelId="{EBC3C1EB-B995-B346-963D-3C8E836A1270}" type="presParOf" srcId="{665F1753-6DCC-4BF2-A79E-490F848EF6DD}" destId="{3E92D4D6-FB5B-49B6-A9B1-E088680E334A}" srcOrd="0" destOrd="0" presId="urn:microsoft.com/office/officeart/2018/2/layout/IconVerticalSolidList"/>
    <dgm:cxn modelId="{F26C4FA7-B93C-CF43-9EC0-54CD96B0C31D}" type="presParOf" srcId="{665F1753-6DCC-4BF2-A79E-490F848EF6DD}" destId="{81ED53AB-53A7-4F55-A71E-902E12E5F001}" srcOrd="1" destOrd="0" presId="urn:microsoft.com/office/officeart/2018/2/layout/IconVerticalSolidList"/>
    <dgm:cxn modelId="{9B5836BA-3995-1241-96F3-5C2058CC3F97}" type="presParOf" srcId="{665F1753-6DCC-4BF2-A79E-490F848EF6DD}" destId="{892BC6DB-D236-49C6-8A1D-E62C5AC6C70A}" srcOrd="2" destOrd="0" presId="urn:microsoft.com/office/officeart/2018/2/layout/IconVerticalSolidList"/>
    <dgm:cxn modelId="{77FCCA98-95F0-1F4A-866C-9460CBFA1C6A}" type="presParOf" srcId="{665F1753-6DCC-4BF2-A79E-490F848EF6DD}" destId="{FB07311F-D01F-4B44-8340-D519FEF6EB2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6C9BD0-985B-463B-BCA6-19E12E882DC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C360104-0097-4A0B-871F-E214608E86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Dowolny wybór miejsca i czasu nauki;</a:t>
          </a:r>
          <a:endParaRPr lang="en-US"/>
        </a:p>
      </dgm:t>
    </dgm:pt>
    <dgm:pt modelId="{296C9DDA-22DD-4770-8591-64820CBC240F}" type="parTrans" cxnId="{390BE73C-223E-481B-BC1F-108FD3CE3571}">
      <dgm:prSet/>
      <dgm:spPr/>
      <dgm:t>
        <a:bodyPr/>
        <a:lstStyle/>
        <a:p>
          <a:endParaRPr lang="en-US"/>
        </a:p>
      </dgm:t>
    </dgm:pt>
    <dgm:pt modelId="{21428FA2-A8C3-4B93-937D-F22573A9C8A1}" type="sibTrans" cxnId="{390BE73C-223E-481B-BC1F-108FD3CE3571}">
      <dgm:prSet/>
      <dgm:spPr/>
      <dgm:t>
        <a:bodyPr/>
        <a:lstStyle/>
        <a:p>
          <a:endParaRPr lang="en-US"/>
        </a:p>
      </dgm:t>
    </dgm:pt>
    <dgm:pt modelId="{9428AE02-4ADA-44FC-885C-E65A31B7BD0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Dostosowanie tempa nauki do własnych możliwości;</a:t>
          </a:r>
          <a:endParaRPr lang="en-US"/>
        </a:p>
      </dgm:t>
    </dgm:pt>
    <dgm:pt modelId="{76110C2A-2982-497B-AD1A-BE8319B2BB1E}" type="parTrans" cxnId="{8C28151A-7870-49CE-A9C9-14B42AFC02A2}">
      <dgm:prSet/>
      <dgm:spPr/>
      <dgm:t>
        <a:bodyPr/>
        <a:lstStyle/>
        <a:p>
          <a:endParaRPr lang="en-US"/>
        </a:p>
      </dgm:t>
    </dgm:pt>
    <dgm:pt modelId="{0DCE96D8-8245-4334-8470-B152E1AF52F1}" type="sibTrans" cxnId="{8C28151A-7870-49CE-A9C9-14B42AFC02A2}">
      <dgm:prSet/>
      <dgm:spPr/>
      <dgm:t>
        <a:bodyPr/>
        <a:lstStyle/>
        <a:p>
          <a:endParaRPr lang="en-US"/>
        </a:p>
      </dgm:t>
    </dgm:pt>
    <dgm:pt modelId="{10A6476E-60CD-491E-855F-B782B956DF5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Korzystanie z wielopoziomowego nauczania;</a:t>
          </a:r>
          <a:endParaRPr lang="en-US"/>
        </a:p>
      </dgm:t>
    </dgm:pt>
    <dgm:pt modelId="{6AA4E067-B7F3-4F69-B0DF-D1E07AD0A527}" type="parTrans" cxnId="{03C1833C-3425-4BE9-86EF-EF8A575E58AE}">
      <dgm:prSet/>
      <dgm:spPr/>
      <dgm:t>
        <a:bodyPr/>
        <a:lstStyle/>
        <a:p>
          <a:endParaRPr lang="en-US"/>
        </a:p>
      </dgm:t>
    </dgm:pt>
    <dgm:pt modelId="{B5787637-DB74-4ABB-B2E3-6A9184E0B9EB}" type="sibTrans" cxnId="{03C1833C-3425-4BE9-86EF-EF8A575E58AE}">
      <dgm:prSet/>
      <dgm:spPr/>
      <dgm:t>
        <a:bodyPr/>
        <a:lstStyle/>
        <a:p>
          <a:endParaRPr lang="en-US"/>
        </a:p>
      </dgm:t>
    </dgm:pt>
    <dgm:pt modelId="{7AF4F2AF-AF08-438A-B3BF-5BEEB6318A3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Indywidualne nadzorowanie nauki każdego ucznia;</a:t>
          </a:r>
          <a:endParaRPr lang="en-US"/>
        </a:p>
      </dgm:t>
    </dgm:pt>
    <dgm:pt modelId="{351956EE-8B97-4D1C-8C10-902E4F46F51F}" type="parTrans" cxnId="{97BCEEEC-0234-46FF-8464-1E25E0B73F56}">
      <dgm:prSet/>
      <dgm:spPr/>
      <dgm:t>
        <a:bodyPr/>
        <a:lstStyle/>
        <a:p>
          <a:endParaRPr lang="en-US"/>
        </a:p>
      </dgm:t>
    </dgm:pt>
    <dgm:pt modelId="{D214D396-795C-4671-A8B4-580506D5B99E}" type="sibTrans" cxnId="{97BCEEEC-0234-46FF-8464-1E25E0B73F56}">
      <dgm:prSet/>
      <dgm:spPr/>
      <dgm:t>
        <a:bodyPr/>
        <a:lstStyle/>
        <a:p>
          <a:endParaRPr lang="en-US"/>
        </a:p>
      </dgm:t>
    </dgm:pt>
    <dgm:pt modelId="{F4841104-35AB-43E3-97B1-30C565FEA77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Oszczędność czasu na dojazdy do szkoły;</a:t>
          </a:r>
          <a:endParaRPr lang="en-US"/>
        </a:p>
      </dgm:t>
    </dgm:pt>
    <dgm:pt modelId="{6BA7DCBC-A651-4FAE-B3A8-9BB9DA65F32D}" type="parTrans" cxnId="{2F005A42-C2A1-430A-B75F-9BBFE74D5561}">
      <dgm:prSet/>
      <dgm:spPr/>
      <dgm:t>
        <a:bodyPr/>
        <a:lstStyle/>
        <a:p>
          <a:endParaRPr lang="en-US"/>
        </a:p>
      </dgm:t>
    </dgm:pt>
    <dgm:pt modelId="{5BA47DCB-D665-4C2D-B9C8-B151DD1AB029}" type="sibTrans" cxnId="{2F005A42-C2A1-430A-B75F-9BBFE74D5561}">
      <dgm:prSet/>
      <dgm:spPr/>
      <dgm:t>
        <a:bodyPr/>
        <a:lstStyle/>
        <a:p>
          <a:endParaRPr lang="en-US"/>
        </a:p>
      </dgm:t>
    </dgm:pt>
    <dgm:pt modelId="{EB12B230-4F82-45FB-A57A-278C1C06460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Ukończenie nauki bez konieczności fizycznej obecności w klasie szkolnej.</a:t>
          </a:r>
          <a:endParaRPr lang="en-US"/>
        </a:p>
      </dgm:t>
    </dgm:pt>
    <dgm:pt modelId="{4EDF0C30-AE06-4CD1-9D08-7496DFE628A1}" type="parTrans" cxnId="{B113500B-B84E-441C-B1BA-903AD548A9EA}">
      <dgm:prSet/>
      <dgm:spPr/>
      <dgm:t>
        <a:bodyPr/>
        <a:lstStyle/>
        <a:p>
          <a:endParaRPr lang="en-US"/>
        </a:p>
      </dgm:t>
    </dgm:pt>
    <dgm:pt modelId="{461E22ED-CDD3-4E6A-9064-BA319D26604E}" type="sibTrans" cxnId="{B113500B-B84E-441C-B1BA-903AD548A9EA}">
      <dgm:prSet/>
      <dgm:spPr/>
      <dgm:t>
        <a:bodyPr/>
        <a:lstStyle/>
        <a:p>
          <a:endParaRPr lang="en-US"/>
        </a:p>
      </dgm:t>
    </dgm:pt>
    <dgm:pt modelId="{1BA5AEE5-9E8E-4503-8DB4-E623C4E19A12}" type="pres">
      <dgm:prSet presAssocID="{616C9BD0-985B-463B-BCA6-19E12E882DC6}" presName="root" presStyleCnt="0">
        <dgm:presLayoutVars>
          <dgm:dir/>
          <dgm:resizeHandles val="exact"/>
        </dgm:presLayoutVars>
      </dgm:prSet>
      <dgm:spPr/>
    </dgm:pt>
    <dgm:pt modelId="{7CFCB424-5967-4FCF-858B-1E87E8408872}" type="pres">
      <dgm:prSet presAssocID="{2C360104-0097-4A0B-871F-E214608E8644}" presName="compNode" presStyleCnt="0"/>
      <dgm:spPr/>
    </dgm:pt>
    <dgm:pt modelId="{A55D52B0-08AF-4D65-BF82-1FA516A3ABB2}" type="pres">
      <dgm:prSet presAssocID="{2C360104-0097-4A0B-871F-E214608E8644}" presName="iconBgRect" presStyleLbl="bgShp" presStyleIdx="0" presStyleCnt="6"/>
      <dgm:spPr/>
    </dgm:pt>
    <dgm:pt modelId="{A1E731C9-245E-43F3-8FF3-701295913525}" type="pres">
      <dgm:prSet presAssocID="{2C360104-0097-4A0B-871F-E214608E864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9FDB4696-C948-4D36-9BCE-01E1FDCA3F6C}" type="pres">
      <dgm:prSet presAssocID="{2C360104-0097-4A0B-871F-E214608E8644}" presName="spaceRect" presStyleCnt="0"/>
      <dgm:spPr/>
    </dgm:pt>
    <dgm:pt modelId="{DB71D244-DB2A-4EA0-B2A5-BB47D85D1075}" type="pres">
      <dgm:prSet presAssocID="{2C360104-0097-4A0B-871F-E214608E8644}" presName="textRect" presStyleLbl="revTx" presStyleIdx="0" presStyleCnt="6">
        <dgm:presLayoutVars>
          <dgm:chMax val="1"/>
          <dgm:chPref val="1"/>
        </dgm:presLayoutVars>
      </dgm:prSet>
      <dgm:spPr/>
    </dgm:pt>
    <dgm:pt modelId="{69011AD4-2D8B-4A38-8DED-74CBF7B60A61}" type="pres">
      <dgm:prSet presAssocID="{21428FA2-A8C3-4B93-937D-F22573A9C8A1}" presName="sibTrans" presStyleCnt="0"/>
      <dgm:spPr/>
    </dgm:pt>
    <dgm:pt modelId="{EA9AF2BA-21BE-466A-9234-515BAC6A7986}" type="pres">
      <dgm:prSet presAssocID="{9428AE02-4ADA-44FC-885C-E65A31B7BD05}" presName="compNode" presStyleCnt="0"/>
      <dgm:spPr/>
    </dgm:pt>
    <dgm:pt modelId="{164C1733-8E67-4826-B9CE-E4D93B0CB136}" type="pres">
      <dgm:prSet presAssocID="{9428AE02-4ADA-44FC-885C-E65A31B7BD05}" presName="iconBgRect" presStyleLbl="bgShp" presStyleIdx="1" presStyleCnt="6"/>
      <dgm:spPr/>
    </dgm:pt>
    <dgm:pt modelId="{04BDBD56-E7D0-484A-8020-D595E5ECE5B7}" type="pres">
      <dgm:prSet presAssocID="{9428AE02-4ADA-44FC-885C-E65A31B7BD0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9CA3D1D-0FF9-4493-99A0-95EA42A37B98}" type="pres">
      <dgm:prSet presAssocID="{9428AE02-4ADA-44FC-885C-E65A31B7BD05}" presName="spaceRect" presStyleCnt="0"/>
      <dgm:spPr/>
    </dgm:pt>
    <dgm:pt modelId="{312B01A8-E1CF-4379-8299-FC5D7BA4388A}" type="pres">
      <dgm:prSet presAssocID="{9428AE02-4ADA-44FC-885C-E65A31B7BD05}" presName="textRect" presStyleLbl="revTx" presStyleIdx="1" presStyleCnt="6">
        <dgm:presLayoutVars>
          <dgm:chMax val="1"/>
          <dgm:chPref val="1"/>
        </dgm:presLayoutVars>
      </dgm:prSet>
      <dgm:spPr/>
    </dgm:pt>
    <dgm:pt modelId="{6FA8ED20-4903-41D8-BB4F-F64CB1DDC134}" type="pres">
      <dgm:prSet presAssocID="{0DCE96D8-8245-4334-8470-B152E1AF52F1}" presName="sibTrans" presStyleCnt="0"/>
      <dgm:spPr/>
    </dgm:pt>
    <dgm:pt modelId="{9A740D60-3CE8-45BF-95BC-F65D0CAA3EC4}" type="pres">
      <dgm:prSet presAssocID="{10A6476E-60CD-491E-855F-B782B956DF56}" presName="compNode" presStyleCnt="0"/>
      <dgm:spPr/>
    </dgm:pt>
    <dgm:pt modelId="{E293B256-D156-4119-9A11-0A49371F3C1E}" type="pres">
      <dgm:prSet presAssocID="{10A6476E-60CD-491E-855F-B782B956DF56}" presName="iconBgRect" presStyleLbl="bgShp" presStyleIdx="2" presStyleCnt="6"/>
      <dgm:spPr/>
    </dgm:pt>
    <dgm:pt modelId="{AD5FED4C-43BB-4EE1-B7B7-2D39B7D254F3}" type="pres">
      <dgm:prSet presAssocID="{10A6476E-60CD-491E-855F-B782B956DF5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56B7FC21-D76B-4188-A85A-A9F6E757190E}" type="pres">
      <dgm:prSet presAssocID="{10A6476E-60CD-491E-855F-B782B956DF56}" presName="spaceRect" presStyleCnt="0"/>
      <dgm:spPr/>
    </dgm:pt>
    <dgm:pt modelId="{DF03E9F3-88D4-4531-A15D-D535E9C83A97}" type="pres">
      <dgm:prSet presAssocID="{10A6476E-60CD-491E-855F-B782B956DF56}" presName="textRect" presStyleLbl="revTx" presStyleIdx="2" presStyleCnt="6">
        <dgm:presLayoutVars>
          <dgm:chMax val="1"/>
          <dgm:chPref val="1"/>
        </dgm:presLayoutVars>
      </dgm:prSet>
      <dgm:spPr/>
    </dgm:pt>
    <dgm:pt modelId="{55BF4DE9-B02A-487C-A459-591F4E71A84E}" type="pres">
      <dgm:prSet presAssocID="{B5787637-DB74-4ABB-B2E3-6A9184E0B9EB}" presName="sibTrans" presStyleCnt="0"/>
      <dgm:spPr/>
    </dgm:pt>
    <dgm:pt modelId="{4DDFFD11-B043-4D96-868E-1D9FCF0B40AC}" type="pres">
      <dgm:prSet presAssocID="{7AF4F2AF-AF08-438A-B3BF-5BEEB6318A37}" presName="compNode" presStyleCnt="0"/>
      <dgm:spPr/>
    </dgm:pt>
    <dgm:pt modelId="{B924A9DE-FA8F-443F-A5D7-B0DE4AC0273D}" type="pres">
      <dgm:prSet presAssocID="{7AF4F2AF-AF08-438A-B3BF-5BEEB6318A37}" presName="iconBgRect" presStyleLbl="bgShp" presStyleIdx="3" presStyleCnt="6"/>
      <dgm:spPr/>
    </dgm:pt>
    <dgm:pt modelId="{AEC88A03-8738-461E-8189-4DCD85D4A2C2}" type="pres">
      <dgm:prSet presAssocID="{7AF4F2AF-AF08-438A-B3BF-5BEEB6318A3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tain"/>
        </a:ext>
      </dgm:extLst>
    </dgm:pt>
    <dgm:pt modelId="{4DDA1C0F-0AF3-4304-850B-4822307A0ED1}" type="pres">
      <dgm:prSet presAssocID="{7AF4F2AF-AF08-438A-B3BF-5BEEB6318A37}" presName="spaceRect" presStyleCnt="0"/>
      <dgm:spPr/>
    </dgm:pt>
    <dgm:pt modelId="{F7058F45-1AB4-42B1-B6C8-DBF32CF00DE3}" type="pres">
      <dgm:prSet presAssocID="{7AF4F2AF-AF08-438A-B3BF-5BEEB6318A37}" presName="textRect" presStyleLbl="revTx" presStyleIdx="3" presStyleCnt="6">
        <dgm:presLayoutVars>
          <dgm:chMax val="1"/>
          <dgm:chPref val="1"/>
        </dgm:presLayoutVars>
      </dgm:prSet>
      <dgm:spPr/>
    </dgm:pt>
    <dgm:pt modelId="{E7255C4D-C6E6-4223-B205-2B6CEC8E0FAA}" type="pres">
      <dgm:prSet presAssocID="{D214D396-795C-4671-A8B4-580506D5B99E}" presName="sibTrans" presStyleCnt="0"/>
      <dgm:spPr/>
    </dgm:pt>
    <dgm:pt modelId="{0EA277CB-F40F-4E5E-AE84-08F07BE9BE27}" type="pres">
      <dgm:prSet presAssocID="{F4841104-35AB-43E3-97B1-30C565FEA776}" presName="compNode" presStyleCnt="0"/>
      <dgm:spPr/>
    </dgm:pt>
    <dgm:pt modelId="{7A81E8CD-26B8-4F28-A242-E2BF09DFFA98}" type="pres">
      <dgm:prSet presAssocID="{F4841104-35AB-43E3-97B1-30C565FEA776}" presName="iconBgRect" presStyleLbl="bgShp" presStyleIdx="4" presStyleCnt="6"/>
      <dgm:spPr/>
    </dgm:pt>
    <dgm:pt modelId="{61C62FC0-DC7D-4435-8B5E-249B7174DF23}" type="pres">
      <dgm:prSet presAssocID="{F4841104-35AB-43E3-97B1-30C565FEA776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ckpack"/>
        </a:ext>
      </dgm:extLst>
    </dgm:pt>
    <dgm:pt modelId="{80C5ECEB-E675-4A4A-8555-0404B9656992}" type="pres">
      <dgm:prSet presAssocID="{F4841104-35AB-43E3-97B1-30C565FEA776}" presName="spaceRect" presStyleCnt="0"/>
      <dgm:spPr/>
    </dgm:pt>
    <dgm:pt modelId="{C3EDC630-14D6-4675-B612-DBC9096A6D6F}" type="pres">
      <dgm:prSet presAssocID="{F4841104-35AB-43E3-97B1-30C565FEA776}" presName="textRect" presStyleLbl="revTx" presStyleIdx="4" presStyleCnt="6">
        <dgm:presLayoutVars>
          <dgm:chMax val="1"/>
          <dgm:chPref val="1"/>
        </dgm:presLayoutVars>
      </dgm:prSet>
      <dgm:spPr/>
    </dgm:pt>
    <dgm:pt modelId="{0A6AF18A-8235-4BAF-8EC5-434DA86B4930}" type="pres">
      <dgm:prSet presAssocID="{5BA47DCB-D665-4C2D-B9C8-B151DD1AB029}" presName="sibTrans" presStyleCnt="0"/>
      <dgm:spPr/>
    </dgm:pt>
    <dgm:pt modelId="{341E53EC-ECD4-4D14-81B2-5C369D5714CF}" type="pres">
      <dgm:prSet presAssocID="{EB12B230-4F82-45FB-A57A-278C1C064602}" presName="compNode" presStyleCnt="0"/>
      <dgm:spPr/>
    </dgm:pt>
    <dgm:pt modelId="{7D193719-7E1B-4A67-B738-281CF2E2BB1C}" type="pres">
      <dgm:prSet presAssocID="{EB12B230-4F82-45FB-A57A-278C1C064602}" presName="iconBgRect" presStyleLbl="bgShp" presStyleIdx="5" presStyleCnt="6"/>
      <dgm:spPr/>
    </dgm:pt>
    <dgm:pt modelId="{8AFE0696-9168-42B7-95D6-A63564C8D629}" type="pres">
      <dgm:prSet presAssocID="{EB12B230-4F82-45FB-A57A-278C1C06460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762B1B50-3CDF-4263-A999-02118A44A2E2}" type="pres">
      <dgm:prSet presAssocID="{EB12B230-4F82-45FB-A57A-278C1C064602}" presName="spaceRect" presStyleCnt="0"/>
      <dgm:spPr/>
    </dgm:pt>
    <dgm:pt modelId="{0C65EC03-917C-436F-82EC-391B5F867BE6}" type="pres">
      <dgm:prSet presAssocID="{EB12B230-4F82-45FB-A57A-278C1C06460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113500B-B84E-441C-B1BA-903AD548A9EA}" srcId="{616C9BD0-985B-463B-BCA6-19E12E882DC6}" destId="{EB12B230-4F82-45FB-A57A-278C1C064602}" srcOrd="5" destOrd="0" parTransId="{4EDF0C30-AE06-4CD1-9D08-7496DFE628A1}" sibTransId="{461E22ED-CDD3-4E6A-9064-BA319D26604E}"/>
    <dgm:cxn modelId="{8C28151A-7870-49CE-A9C9-14B42AFC02A2}" srcId="{616C9BD0-985B-463B-BCA6-19E12E882DC6}" destId="{9428AE02-4ADA-44FC-885C-E65A31B7BD05}" srcOrd="1" destOrd="0" parTransId="{76110C2A-2982-497B-AD1A-BE8319B2BB1E}" sibTransId="{0DCE96D8-8245-4334-8470-B152E1AF52F1}"/>
    <dgm:cxn modelId="{431ABD34-FD10-184C-8055-3D82164F370D}" type="presOf" srcId="{2C360104-0097-4A0B-871F-E214608E8644}" destId="{DB71D244-DB2A-4EA0-B2A5-BB47D85D1075}" srcOrd="0" destOrd="0" presId="urn:microsoft.com/office/officeart/2018/5/layout/IconCircleLabelList"/>
    <dgm:cxn modelId="{B33EBA3B-5E84-C843-B6E8-3EF0860FF909}" type="presOf" srcId="{616C9BD0-985B-463B-BCA6-19E12E882DC6}" destId="{1BA5AEE5-9E8E-4503-8DB4-E623C4E19A12}" srcOrd="0" destOrd="0" presId="urn:microsoft.com/office/officeart/2018/5/layout/IconCircleLabelList"/>
    <dgm:cxn modelId="{03C1833C-3425-4BE9-86EF-EF8A575E58AE}" srcId="{616C9BD0-985B-463B-BCA6-19E12E882DC6}" destId="{10A6476E-60CD-491E-855F-B782B956DF56}" srcOrd="2" destOrd="0" parTransId="{6AA4E067-B7F3-4F69-B0DF-D1E07AD0A527}" sibTransId="{B5787637-DB74-4ABB-B2E3-6A9184E0B9EB}"/>
    <dgm:cxn modelId="{390BE73C-223E-481B-BC1F-108FD3CE3571}" srcId="{616C9BD0-985B-463B-BCA6-19E12E882DC6}" destId="{2C360104-0097-4A0B-871F-E214608E8644}" srcOrd="0" destOrd="0" parTransId="{296C9DDA-22DD-4770-8591-64820CBC240F}" sibTransId="{21428FA2-A8C3-4B93-937D-F22573A9C8A1}"/>
    <dgm:cxn modelId="{2F005A42-C2A1-430A-B75F-9BBFE74D5561}" srcId="{616C9BD0-985B-463B-BCA6-19E12E882DC6}" destId="{F4841104-35AB-43E3-97B1-30C565FEA776}" srcOrd="4" destOrd="0" parTransId="{6BA7DCBC-A651-4FAE-B3A8-9BB9DA65F32D}" sibTransId="{5BA47DCB-D665-4C2D-B9C8-B151DD1AB029}"/>
    <dgm:cxn modelId="{02D60D78-A45D-1249-9ACA-B7C0AC4AE5E9}" type="presOf" srcId="{7AF4F2AF-AF08-438A-B3BF-5BEEB6318A37}" destId="{F7058F45-1AB4-42B1-B6C8-DBF32CF00DE3}" srcOrd="0" destOrd="0" presId="urn:microsoft.com/office/officeart/2018/5/layout/IconCircleLabelList"/>
    <dgm:cxn modelId="{3134D27E-0654-1D47-A23E-3747276DECAB}" type="presOf" srcId="{F4841104-35AB-43E3-97B1-30C565FEA776}" destId="{C3EDC630-14D6-4675-B612-DBC9096A6D6F}" srcOrd="0" destOrd="0" presId="urn:microsoft.com/office/officeart/2018/5/layout/IconCircleLabelList"/>
    <dgm:cxn modelId="{87D26DDE-943F-674A-8A4A-29A63D1EE079}" type="presOf" srcId="{EB12B230-4F82-45FB-A57A-278C1C064602}" destId="{0C65EC03-917C-436F-82EC-391B5F867BE6}" srcOrd="0" destOrd="0" presId="urn:microsoft.com/office/officeart/2018/5/layout/IconCircleLabelList"/>
    <dgm:cxn modelId="{B64A12E9-A977-3E42-A385-4455B9C42BBD}" type="presOf" srcId="{9428AE02-4ADA-44FC-885C-E65A31B7BD05}" destId="{312B01A8-E1CF-4379-8299-FC5D7BA4388A}" srcOrd="0" destOrd="0" presId="urn:microsoft.com/office/officeart/2018/5/layout/IconCircleLabelList"/>
    <dgm:cxn modelId="{97BCEEEC-0234-46FF-8464-1E25E0B73F56}" srcId="{616C9BD0-985B-463B-BCA6-19E12E882DC6}" destId="{7AF4F2AF-AF08-438A-B3BF-5BEEB6318A37}" srcOrd="3" destOrd="0" parTransId="{351956EE-8B97-4D1C-8C10-902E4F46F51F}" sibTransId="{D214D396-795C-4671-A8B4-580506D5B99E}"/>
    <dgm:cxn modelId="{4699BCEF-9DB3-8341-83A7-8B8828CDA418}" type="presOf" srcId="{10A6476E-60CD-491E-855F-B782B956DF56}" destId="{DF03E9F3-88D4-4531-A15D-D535E9C83A97}" srcOrd="0" destOrd="0" presId="urn:microsoft.com/office/officeart/2018/5/layout/IconCircleLabelList"/>
    <dgm:cxn modelId="{8BB4A7CD-745D-BC47-AE61-CDCF9557E3DF}" type="presParOf" srcId="{1BA5AEE5-9E8E-4503-8DB4-E623C4E19A12}" destId="{7CFCB424-5967-4FCF-858B-1E87E8408872}" srcOrd="0" destOrd="0" presId="urn:microsoft.com/office/officeart/2018/5/layout/IconCircleLabelList"/>
    <dgm:cxn modelId="{CC9460A7-571F-DB47-B27D-36054ABC49C8}" type="presParOf" srcId="{7CFCB424-5967-4FCF-858B-1E87E8408872}" destId="{A55D52B0-08AF-4D65-BF82-1FA516A3ABB2}" srcOrd="0" destOrd="0" presId="urn:microsoft.com/office/officeart/2018/5/layout/IconCircleLabelList"/>
    <dgm:cxn modelId="{0DC6E73E-34AF-D14D-850D-E9BD454D4252}" type="presParOf" srcId="{7CFCB424-5967-4FCF-858B-1E87E8408872}" destId="{A1E731C9-245E-43F3-8FF3-701295913525}" srcOrd="1" destOrd="0" presId="urn:microsoft.com/office/officeart/2018/5/layout/IconCircleLabelList"/>
    <dgm:cxn modelId="{3E22CA9E-780A-2C4A-9BB6-6C532BE40528}" type="presParOf" srcId="{7CFCB424-5967-4FCF-858B-1E87E8408872}" destId="{9FDB4696-C948-4D36-9BCE-01E1FDCA3F6C}" srcOrd="2" destOrd="0" presId="urn:microsoft.com/office/officeart/2018/5/layout/IconCircleLabelList"/>
    <dgm:cxn modelId="{AC147BDF-08DD-D34E-8C80-F5D72877FD1B}" type="presParOf" srcId="{7CFCB424-5967-4FCF-858B-1E87E8408872}" destId="{DB71D244-DB2A-4EA0-B2A5-BB47D85D1075}" srcOrd="3" destOrd="0" presId="urn:microsoft.com/office/officeart/2018/5/layout/IconCircleLabelList"/>
    <dgm:cxn modelId="{7E15E58F-4958-1A4E-86E4-516E04D3E550}" type="presParOf" srcId="{1BA5AEE5-9E8E-4503-8DB4-E623C4E19A12}" destId="{69011AD4-2D8B-4A38-8DED-74CBF7B60A61}" srcOrd="1" destOrd="0" presId="urn:microsoft.com/office/officeart/2018/5/layout/IconCircleLabelList"/>
    <dgm:cxn modelId="{C4520C3F-E8D8-4C4F-B1D5-94B0873EEB81}" type="presParOf" srcId="{1BA5AEE5-9E8E-4503-8DB4-E623C4E19A12}" destId="{EA9AF2BA-21BE-466A-9234-515BAC6A7986}" srcOrd="2" destOrd="0" presId="urn:microsoft.com/office/officeart/2018/5/layout/IconCircleLabelList"/>
    <dgm:cxn modelId="{F4A90DE9-F3A7-5B4F-9A56-A1849973B895}" type="presParOf" srcId="{EA9AF2BA-21BE-466A-9234-515BAC6A7986}" destId="{164C1733-8E67-4826-B9CE-E4D93B0CB136}" srcOrd="0" destOrd="0" presId="urn:microsoft.com/office/officeart/2018/5/layout/IconCircleLabelList"/>
    <dgm:cxn modelId="{DB2CC247-437D-A64D-AC07-594C2167AF11}" type="presParOf" srcId="{EA9AF2BA-21BE-466A-9234-515BAC6A7986}" destId="{04BDBD56-E7D0-484A-8020-D595E5ECE5B7}" srcOrd="1" destOrd="0" presId="urn:microsoft.com/office/officeart/2018/5/layout/IconCircleLabelList"/>
    <dgm:cxn modelId="{40F7AF26-BD29-384B-8C20-AF78BB4C50BB}" type="presParOf" srcId="{EA9AF2BA-21BE-466A-9234-515BAC6A7986}" destId="{79CA3D1D-0FF9-4493-99A0-95EA42A37B98}" srcOrd="2" destOrd="0" presId="urn:microsoft.com/office/officeart/2018/5/layout/IconCircleLabelList"/>
    <dgm:cxn modelId="{F798076F-6AA3-2C4F-9579-B608AACFA0BB}" type="presParOf" srcId="{EA9AF2BA-21BE-466A-9234-515BAC6A7986}" destId="{312B01A8-E1CF-4379-8299-FC5D7BA4388A}" srcOrd="3" destOrd="0" presId="urn:microsoft.com/office/officeart/2018/5/layout/IconCircleLabelList"/>
    <dgm:cxn modelId="{D398AFE9-8F01-2E46-AC22-13619E76B203}" type="presParOf" srcId="{1BA5AEE5-9E8E-4503-8DB4-E623C4E19A12}" destId="{6FA8ED20-4903-41D8-BB4F-F64CB1DDC134}" srcOrd="3" destOrd="0" presId="urn:microsoft.com/office/officeart/2018/5/layout/IconCircleLabelList"/>
    <dgm:cxn modelId="{25DEDA21-436D-B84E-81A0-36D90EE6CBC3}" type="presParOf" srcId="{1BA5AEE5-9E8E-4503-8DB4-E623C4E19A12}" destId="{9A740D60-3CE8-45BF-95BC-F65D0CAA3EC4}" srcOrd="4" destOrd="0" presId="urn:microsoft.com/office/officeart/2018/5/layout/IconCircleLabelList"/>
    <dgm:cxn modelId="{729BB209-46CB-0845-BD79-B7D710CAB9AC}" type="presParOf" srcId="{9A740D60-3CE8-45BF-95BC-F65D0CAA3EC4}" destId="{E293B256-D156-4119-9A11-0A49371F3C1E}" srcOrd="0" destOrd="0" presId="urn:microsoft.com/office/officeart/2018/5/layout/IconCircleLabelList"/>
    <dgm:cxn modelId="{346295BB-5C63-824B-96F8-E73341DF9D28}" type="presParOf" srcId="{9A740D60-3CE8-45BF-95BC-F65D0CAA3EC4}" destId="{AD5FED4C-43BB-4EE1-B7B7-2D39B7D254F3}" srcOrd="1" destOrd="0" presId="urn:microsoft.com/office/officeart/2018/5/layout/IconCircleLabelList"/>
    <dgm:cxn modelId="{D9C69723-2699-894E-8173-017972F5CCD7}" type="presParOf" srcId="{9A740D60-3CE8-45BF-95BC-F65D0CAA3EC4}" destId="{56B7FC21-D76B-4188-A85A-A9F6E757190E}" srcOrd="2" destOrd="0" presId="urn:microsoft.com/office/officeart/2018/5/layout/IconCircleLabelList"/>
    <dgm:cxn modelId="{2602E1CF-CB2D-5B44-90F3-686E2C464316}" type="presParOf" srcId="{9A740D60-3CE8-45BF-95BC-F65D0CAA3EC4}" destId="{DF03E9F3-88D4-4531-A15D-D535E9C83A97}" srcOrd="3" destOrd="0" presId="urn:microsoft.com/office/officeart/2018/5/layout/IconCircleLabelList"/>
    <dgm:cxn modelId="{28F5685C-FB00-7B4D-85AF-655BC0A2F923}" type="presParOf" srcId="{1BA5AEE5-9E8E-4503-8DB4-E623C4E19A12}" destId="{55BF4DE9-B02A-487C-A459-591F4E71A84E}" srcOrd="5" destOrd="0" presId="urn:microsoft.com/office/officeart/2018/5/layout/IconCircleLabelList"/>
    <dgm:cxn modelId="{CE6FCE42-3F29-C14C-9F87-0011B7C6BAA1}" type="presParOf" srcId="{1BA5AEE5-9E8E-4503-8DB4-E623C4E19A12}" destId="{4DDFFD11-B043-4D96-868E-1D9FCF0B40AC}" srcOrd="6" destOrd="0" presId="urn:microsoft.com/office/officeart/2018/5/layout/IconCircleLabelList"/>
    <dgm:cxn modelId="{00FE722A-74C9-9642-8392-B0967B05B1C1}" type="presParOf" srcId="{4DDFFD11-B043-4D96-868E-1D9FCF0B40AC}" destId="{B924A9DE-FA8F-443F-A5D7-B0DE4AC0273D}" srcOrd="0" destOrd="0" presId="urn:microsoft.com/office/officeart/2018/5/layout/IconCircleLabelList"/>
    <dgm:cxn modelId="{8F85E6BA-980F-594F-ABFE-ABAE91ECE559}" type="presParOf" srcId="{4DDFFD11-B043-4D96-868E-1D9FCF0B40AC}" destId="{AEC88A03-8738-461E-8189-4DCD85D4A2C2}" srcOrd="1" destOrd="0" presId="urn:microsoft.com/office/officeart/2018/5/layout/IconCircleLabelList"/>
    <dgm:cxn modelId="{E317F6F4-E02C-4543-9E1A-D6D202C6F249}" type="presParOf" srcId="{4DDFFD11-B043-4D96-868E-1D9FCF0B40AC}" destId="{4DDA1C0F-0AF3-4304-850B-4822307A0ED1}" srcOrd="2" destOrd="0" presId="urn:microsoft.com/office/officeart/2018/5/layout/IconCircleLabelList"/>
    <dgm:cxn modelId="{2B67F9C5-D701-2345-9885-E6BC3891BF13}" type="presParOf" srcId="{4DDFFD11-B043-4D96-868E-1D9FCF0B40AC}" destId="{F7058F45-1AB4-42B1-B6C8-DBF32CF00DE3}" srcOrd="3" destOrd="0" presId="urn:microsoft.com/office/officeart/2018/5/layout/IconCircleLabelList"/>
    <dgm:cxn modelId="{C442FB42-5173-B643-9BE7-4F1CA65163F4}" type="presParOf" srcId="{1BA5AEE5-9E8E-4503-8DB4-E623C4E19A12}" destId="{E7255C4D-C6E6-4223-B205-2B6CEC8E0FAA}" srcOrd="7" destOrd="0" presId="urn:microsoft.com/office/officeart/2018/5/layout/IconCircleLabelList"/>
    <dgm:cxn modelId="{1FC89486-8DA6-6349-AC16-CEF6FE4C66FE}" type="presParOf" srcId="{1BA5AEE5-9E8E-4503-8DB4-E623C4E19A12}" destId="{0EA277CB-F40F-4E5E-AE84-08F07BE9BE27}" srcOrd="8" destOrd="0" presId="urn:microsoft.com/office/officeart/2018/5/layout/IconCircleLabelList"/>
    <dgm:cxn modelId="{EF747D23-770A-F24A-BAFF-EE0456EBDBEB}" type="presParOf" srcId="{0EA277CB-F40F-4E5E-AE84-08F07BE9BE27}" destId="{7A81E8CD-26B8-4F28-A242-E2BF09DFFA98}" srcOrd="0" destOrd="0" presId="urn:microsoft.com/office/officeart/2018/5/layout/IconCircleLabelList"/>
    <dgm:cxn modelId="{7FB81C59-AABA-1D41-B778-A22B78C30EF4}" type="presParOf" srcId="{0EA277CB-F40F-4E5E-AE84-08F07BE9BE27}" destId="{61C62FC0-DC7D-4435-8B5E-249B7174DF23}" srcOrd="1" destOrd="0" presId="urn:microsoft.com/office/officeart/2018/5/layout/IconCircleLabelList"/>
    <dgm:cxn modelId="{66D3FC61-9614-3D4A-A338-4375ACD07CC2}" type="presParOf" srcId="{0EA277CB-F40F-4E5E-AE84-08F07BE9BE27}" destId="{80C5ECEB-E675-4A4A-8555-0404B9656992}" srcOrd="2" destOrd="0" presId="urn:microsoft.com/office/officeart/2018/5/layout/IconCircleLabelList"/>
    <dgm:cxn modelId="{CC0EF3FC-8865-584F-A31A-AE5221DED51C}" type="presParOf" srcId="{0EA277CB-F40F-4E5E-AE84-08F07BE9BE27}" destId="{C3EDC630-14D6-4675-B612-DBC9096A6D6F}" srcOrd="3" destOrd="0" presId="urn:microsoft.com/office/officeart/2018/5/layout/IconCircleLabelList"/>
    <dgm:cxn modelId="{C2579F7F-D754-6641-9B9F-D27E0F051DE1}" type="presParOf" srcId="{1BA5AEE5-9E8E-4503-8DB4-E623C4E19A12}" destId="{0A6AF18A-8235-4BAF-8EC5-434DA86B4930}" srcOrd="9" destOrd="0" presId="urn:microsoft.com/office/officeart/2018/5/layout/IconCircleLabelList"/>
    <dgm:cxn modelId="{EF4F89F1-AD84-C847-8B4A-6A1A6884FDB3}" type="presParOf" srcId="{1BA5AEE5-9E8E-4503-8DB4-E623C4E19A12}" destId="{341E53EC-ECD4-4D14-81B2-5C369D5714CF}" srcOrd="10" destOrd="0" presId="urn:microsoft.com/office/officeart/2018/5/layout/IconCircleLabelList"/>
    <dgm:cxn modelId="{8D6BFFE1-1728-974C-A95F-61EB8CE8C903}" type="presParOf" srcId="{341E53EC-ECD4-4D14-81B2-5C369D5714CF}" destId="{7D193719-7E1B-4A67-B738-281CF2E2BB1C}" srcOrd="0" destOrd="0" presId="urn:microsoft.com/office/officeart/2018/5/layout/IconCircleLabelList"/>
    <dgm:cxn modelId="{6692382B-7A0E-7E4D-8111-5DA015B17C29}" type="presParOf" srcId="{341E53EC-ECD4-4D14-81B2-5C369D5714CF}" destId="{8AFE0696-9168-42B7-95D6-A63564C8D629}" srcOrd="1" destOrd="0" presId="urn:microsoft.com/office/officeart/2018/5/layout/IconCircleLabelList"/>
    <dgm:cxn modelId="{B6FFC440-1124-974E-8BDD-ECD1B306162B}" type="presParOf" srcId="{341E53EC-ECD4-4D14-81B2-5C369D5714CF}" destId="{762B1B50-3CDF-4263-A999-02118A44A2E2}" srcOrd="2" destOrd="0" presId="urn:microsoft.com/office/officeart/2018/5/layout/IconCircleLabelList"/>
    <dgm:cxn modelId="{5735E6D5-767A-5A4A-A469-A4B71CCED3E4}" type="presParOf" srcId="{341E53EC-ECD4-4D14-81B2-5C369D5714CF}" destId="{0C65EC03-917C-436F-82EC-391B5F867BE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A836DD-49BA-4B3C-99D7-B2277BA05F2E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2" csCatId="colorful" phldr="1"/>
      <dgm:spPr/>
      <dgm:t>
        <a:bodyPr/>
        <a:lstStyle/>
        <a:p>
          <a:endParaRPr lang="en-US"/>
        </a:p>
      </dgm:t>
    </dgm:pt>
    <dgm:pt modelId="{28563398-F259-4B9E-9E18-DE4B543C85A1}">
      <dgm:prSet/>
      <dgm:spPr/>
      <dgm:t>
        <a:bodyPr/>
        <a:lstStyle/>
        <a:p>
          <a:r>
            <a:rPr lang="pl-PL"/>
            <a:t>E –nauka nie może stanowić jedynej metody nauczania, ale może być jedną z form nauki szczególnie w sytuacjach kryzysowych.</a:t>
          </a:r>
          <a:endParaRPr lang="en-US"/>
        </a:p>
      </dgm:t>
    </dgm:pt>
    <dgm:pt modelId="{31C8EB26-E503-4BC3-A013-6662A81E559A}" type="parTrans" cxnId="{2F3FC9EB-B9F6-466F-A493-87863A395A88}">
      <dgm:prSet/>
      <dgm:spPr/>
      <dgm:t>
        <a:bodyPr/>
        <a:lstStyle/>
        <a:p>
          <a:endParaRPr lang="en-US"/>
        </a:p>
      </dgm:t>
    </dgm:pt>
    <dgm:pt modelId="{0FF5B498-CB66-42A9-A192-C0D590394383}" type="sibTrans" cxnId="{2F3FC9EB-B9F6-466F-A493-87863A395A8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5AB990C-0B49-4DD8-A383-ECF4188F6FC0}">
      <dgm:prSet/>
      <dgm:spPr/>
      <dgm:t>
        <a:bodyPr/>
        <a:lstStyle/>
        <a:p>
          <a:r>
            <a:rPr lang="pl-PL"/>
            <a:t>Dla każdego z nas bardzo ważny jest bezpośredni kontakt z drugim człowiekiem, również ucznia z nauczycielem, aby w bezpośrednich kontaktach wymieniać myśli, doświadczenia, dzielić się opiniami.</a:t>
          </a:r>
          <a:endParaRPr lang="en-US"/>
        </a:p>
      </dgm:t>
    </dgm:pt>
    <dgm:pt modelId="{59785DA0-99E1-4D39-B0CF-E32A627E259A}" type="parTrans" cxnId="{83613B5B-F13B-4A89-A500-2EA278DA1643}">
      <dgm:prSet/>
      <dgm:spPr/>
      <dgm:t>
        <a:bodyPr/>
        <a:lstStyle/>
        <a:p>
          <a:endParaRPr lang="en-US"/>
        </a:p>
      </dgm:t>
    </dgm:pt>
    <dgm:pt modelId="{8DDEC840-4A5C-4A69-8334-5432B2C48212}" type="sibTrans" cxnId="{83613B5B-F13B-4A89-A500-2EA278DA164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F36F4C1-E0DC-4774-850C-A298A8B77DC6}">
      <dgm:prSet/>
      <dgm:spPr/>
      <dgm:t>
        <a:bodyPr/>
        <a:lstStyle/>
        <a:p>
          <a:r>
            <a:rPr lang="pl-PL"/>
            <a:t>Często mówi się o wrażeniu odosobnienia, którego doświadczają uczniowie uczący się na odległość.</a:t>
          </a:r>
          <a:endParaRPr lang="en-US"/>
        </a:p>
      </dgm:t>
    </dgm:pt>
    <dgm:pt modelId="{1E0C28C7-D8A5-4650-B9AE-BA469A5DB5AD}" type="parTrans" cxnId="{9948222A-B954-422E-8FD8-308B9BAC91E4}">
      <dgm:prSet/>
      <dgm:spPr/>
      <dgm:t>
        <a:bodyPr/>
        <a:lstStyle/>
        <a:p>
          <a:endParaRPr lang="en-US"/>
        </a:p>
      </dgm:t>
    </dgm:pt>
    <dgm:pt modelId="{53F6B2A4-CF71-423A-8EB7-FB85FE8E82CB}" type="sibTrans" cxnId="{9948222A-B954-422E-8FD8-308B9BAC91E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0FA23BA-B0F6-46E8-989D-621A39F1A18B}">
      <dgm:prSet/>
      <dgm:spPr/>
      <dgm:t>
        <a:bodyPr/>
        <a:lstStyle/>
        <a:p>
          <a:r>
            <a:rPr lang="pl-PL"/>
            <a:t>Komunikator czy wideolekcja nie mogą zastąpić kontaktu bezpośredniego z drugim człowiekiem.</a:t>
          </a:r>
          <a:endParaRPr lang="en-US"/>
        </a:p>
      </dgm:t>
    </dgm:pt>
    <dgm:pt modelId="{D0EA6973-6EC1-439D-9994-F0512780EE1A}" type="parTrans" cxnId="{5F9D4E05-63E8-44AF-8EBA-565C12243FBB}">
      <dgm:prSet/>
      <dgm:spPr/>
      <dgm:t>
        <a:bodyPr/>
        <a:lstStyle/>
        <a:p>
          <a:endParaRPr lang="en-US"/>
        </a:p>
      </dgm:t>
    </dgm:pt>
    <dgm:pt modelId="{5865E0C4-7487-4906-AF7F-D14799C81D28}" type="sibTrans" cxnId="{5F9D4E05-63E8-44AF-8EBA-565C12243FBB}">
      <dgm:prSet/>
      <dgm:spPr/>
      <dgm:t>
        <a:bodyPr/>
        <a:lstStyle/>
        <a:p>
          <a:endParaRPr lang="en-US"/>
        </a:p>
      </dgm:t>
    </dgm:pt>
    <dgm:pt modelId="{54872CA8-4BB6-4A3A-8C80-F315027C03AA}" type="pres">
      <dgm:prSet presAssocID="{72A836DD-49BA-4B3C-99D7-B2277BA05F2E}" presName="root" presStyleCnt="0">
        <dgm:presLayoutVars>
          <dgm:dir/>
          <dgm:resizeHandles val="exact"/>
        </dgm:presLayoutVars>
      </dgm:prSet>
      <dgm:spPr/>
    </dgm:pt>
    <dgm:pt modelId="{22671CE5-E45D-4FA6-A703-46FD3E5769AF}" type="pres">
      <dgm:prSet presAssocID="{72A836DD-49BA-4B3C-99D7-B2277BA05F2E}" presName="container" presStyleCnt="0">
        <dgm:presLayoutVars>
          <dgm:dir/>
          <dgm:resizeHandles val="exact"/>
        </dgm:presLayoutVars>
      </dgm:prSet>
      <dgm:spPr/>
    </dgm:pt>
    <dgm:pt modelId="{5C93E55C-6599-412C-99F1-AE7100D398D1}" type="pres">
      <dgm:prSet presAssocID="{28563398-F259-4B9E-9E18-DE4B543C85A1}" presName="compNode" presStyleCnt="0"/>
      <dgm:spPr/>
    </dgm:pt>
    <dgm:pt modelId="{74D0A4F5-3270-4E12-8470-AA491031DBD2}" type="pres">
      <dgm:prSet presAssocID="{28563398-F259-4B9E-9E18-DE4B543C85A1}" presName="iconBgRect" presStyleLbl="bgShp" presStyleIdx="0" presStyleCnt="4"/>
      <dgm:spPr/>
    </dgm:pt>
    <dgm:pt modelId="{E692F317-A299-468F-9166-E4D0BBB04B2F}" type="pres">
      <dgm:prSet presAssocID="{28563398-F259-4B9E-9E18-DE4B543C85A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5B9EBEB4-9146-45B2-AA3D-AC8585BD4F58}" type="pres">
      <dgm:prSet presAssocID="{28563398-F259-4B9E-9E18-DE4B543C85A1}" presName="spaceRect" presStyleCnt="0"/>
      <dgm:spPr/>
    </dgm:pt>
    <dgm:pt modelId="{579AC510-B09D-4F89-AA8B-62DA2E4BB085}" type="pres">
      <dgm:prSet presAssocID="{28563398-F259-4B9E-9E18-DE4B543C85A1}" presName="textRect" presStyleLbl="revTx" presStyleIdx="0" presStyleCnt="4">
        <dgm:presLayoutVars>
          <dgm:chMax val="1"/>
          <dgm:chPref val="1"/>
        </dgm:presLayoutVars>
      </dgm:prSet>
      <dgm:spPr/>
    </dgm:pt>
    <dgm:pt modelId="{924232EA-C8BC-4918-B5E8-C17E616DB2D2}" type="pres">
      <dgm:prSet presAssocID="{0FF5B498-CB66-42A9-A192-C0D590394383}" presName="sibTrans" presStyleLbl="sibTrans2D1" presStyleIdx="0" presStyleCnt="0"/>
      <dgm:spPr/>
    </dgm:pt>
    <dgm:pt modelId="{97978745-8E49-47F9-ABDB-E730476CDCD0}" type="pres">
      <dgm:prSet presAssocID="{35AB990C-0B49-4DD8-A383-ECF4188F6FC0}" presName="compNode" presStyleCnt="0"/>
      <dgm:spPr/>
    </dgm:pt>
    <dgm:pt modelId="{0B7262BF-BDE8-4ECF-94B0-AEEF480AE1E3}" type="pres">
      <dgm:prSet presAssocID="{35AB990C-0B49-4DD8-A383-ECF4188F6FC0}" presName="iconBgRect" presStyleLbl="bgShp" presStyleIdx="1" presStyleCnt="4"/>
      <dgm:spPr/>
    </dgm:pt>
    <dgm:pt modelId="{9E35DE14-7DD7-490F-9E41-F250E6DD5130}" type="pres">
      <dgm:prSet presAssocID="{35AB990C-0B49-4DD8-A383-ECF4188F6FC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2DC50841-D1E2-4FA6-B7D0-6EA20AC0E8E9}" type="pres">
      <dgm:prSet presAssocID="{35AB990C-0B49-4DD8-A383-ECF4188F6FC0}" presName="spaceRect" presStyleCnt="0"/>
      <dgm:spPr/>
    </dgm:pt>
    <dgm:pt modelId="{5A9A2951-D70B-44B4-9541-FB40D0AA9D01}" type="pres">
      <dgm:prSet presAssocID="{35AB990C-0B49-4DD8-A383-ECF4188F6FC0}" presName="textRect" presStyleLbl="revTx" presStyleIdx="1" presStyleCnt="4">
        <dgm:presLayoutVars>
          <dgm:chMax val="1"/>
          <dgm:chPref val="1"/>
        </dgm:presLayoutVars>
      </dgm:prSet>
      <dgm:spPr/>
    </dgm:pt>
    <dgm:pt modelId="{56A3E6C5-339D-41F0-B7B6-EDD43B707605}" type="pres">
      <dgm:prSet presAssocID="{8DDEC840-4A5C-4A69-8334-5432B2C48212}" presName="sibTrans" presStyleLbl="sibTrans2D1" presStyleIdx="0" presStyleCnt="0"/>
      <dgm:spPr/>
    </dgm:pt>
    <dgm:pt modelId="{209B7CC7-831B-485E-B69A-7CB27D37280F}" type="pres">
      <dgm:prSet presAssocID="{FF36F4C1-E0DC-4774-850C-A298A8B77DC6}" presName="compNode" presStyleCnt="0"/>
      <dgm:spPr/>
    </dgm:pt>
    <dgm:pt modelId="{1774A261-1DD2-4717-BBA4-4ACFC82461F2}" type="pres">
      <dgm:prSet presAssocID="{FF36F4C1-E0DC-4774-850C-A298A8B77DC6}" presName="iconBgRect" presStyleLbl="bgShp" presStyleIdx="2" presStyleCnt="4"/>
      <dgm:spPr/>
    </dgm:pt>
    <dgm:pt modelId="{3404840E-622A-4AF9-B919-4D22DBD9251F}" type="pres">
      <dgm:prSet presAssocID="{FF36F4C1-E0DC-4774-850C-A298A8B77DC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127CF533-63D3-451A-967C-2517D21280F3}" type="pres">
      <dgm:prSet presAssocID="{FF36F4C1-E0DC-4774-850C-A298A8B77DC6}" presName="spaceRect" presStyleCnt="0"/>
      <dgm:spPr/>
    </dgm:pt>
    <dgm:pt modelId="{A2C40369-B9D0-4183-BE34-3D21118C8756}" type="pres">
      <dgm:prSet presAssocID="{FF36F4C1-E0DC-4774-850C-A298A8B77DC6}" presName="textRect" presStyleLbl="revTx" presStyleIdx="2" presStyleCnt="4" custLinFactNeighborY="3342">
        <dgm:presLayoutVars>
          <dgm:chMax val="1"/>
          <dgm:chPref val="1"/>
        </dgm:presLayoutVars>
      </dgm:prSet>
      <dgm:spPr/>
    </dgm:pt>
    <dgm:pt modelId="{B8BCDE23-83ED-494E-8740-59C75FC510D3}" type="pres">
      <dgm:prSet presAssocID="{53F6B2A4-CF71-423A-8EB7-FB85FE8E82CB}" presName="sibTrans" presStyleLbl="sibTrans2D1" presStyleIdx="0" presStyleCnt="0"/>
      <dgm:spPr/>
    </dgm:pt>
    <dgm:pt modelId="{0D37F768-2B39-4065-8427-F8F2FC44288C}" type="pres">
      <dgm:prSet presAssocID="{60FA23BA-B0F6-46E8-989D-621A39F1A18B}" presName="compNode" presStyleCnt="0"/>
      <dgm:spPr/>
    </dgm:pt>
    <dgm:pt modelId="{76468284-963D-4114-B38D-F31B1F9EB0C1}" type="pres">
      <dgm:prSet presAssocID="{60FA23BA-B0F6-46E8-989D-621A39F1A18B}" presName="iconBgRect" presStyleLbl="bgShp" presStyleIdx="3" presStyleCnt="4"/>
      <dgm:spPr/>
    </dgm:pt>
    <dgm:pt modelId="{89BD9426-5909-4DD0-810E-037FD9ECC66D}" type="pres">
      <dgm:prSet presAssocID="{60FA23BA-B0F6-46E8-989D-621A39F1A18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F5E3835-C0E3-4A2D-A088-61F6F704CB8D}" type="pres">
      <dgm:prSet presAssocID="{60FA23BA-B0F6-46E8-989D-621A39F1A18B}" presName="spaceRect" presStyleCnt="0"/>
      <dgm:spPr/>
    </dgm:pt>
    <dgm:pt modelId="{C6B2378B-21B4-4617-96DA-4057D58E78D1}" type="pres">
      <dgm:prSet presAssocID="{60FA23BA-B0F6-46E8-989D-621A39F1A18B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F9D4E05-63E8-44AF-8EBA-565C12243FBB}" srcId="{72A836DD-49BA-4B3C-99D7-B2277BA05F2E}" destId="{60FA23BA-B0F6-46E8-989D-621A39F1A18B}" srcOrd="3" destOrd="0" parTransId="{D0EA6973-6EC1-439D-9994-F0512780EE1A}" sibTransId="{5865E0C4-7487-4906-AF7F-D14799C81D28}"/>
    <dgm:cxn modelId="{6CA8F31B-6993-6146-AABE-0E5DEE29229E}" type="presOf" srcId="{35AB990C-0B49-4DD8-A383-ECF4188F6FC0}" destId="{5A9A2951-D70B-44B4-9541-FB40D0AA9D01}" srcOrd="0" destOrd="0" presId="urn:microsoft.com/office/officeart/2018/2/layout/IconCircleList"/>
    <dgm:cxn modelId="{CBB7EE28-0F9B-BA4C-B24A-91AAC46A5CE3}" type="presOf" srcId="{8DDEC840-4A5C-4A69-8334-5432B2C48212}" destId="{56A3E6C5-339D-41F0-B7B6-EDD43B707605}" srcOrd="0" destOrd="0" presId="urn:microsoft.com/office/officeart/2018/2/layout/IconCircleList"/>
    <dgm:cxn modelId="{9948222A-B954-422E-8FD8-308B9BAC91E4}" srcId="{72A836DD-49BA-4B3C-99D7-B2277BA05F2E}" destId="{FF36F4C1-E0DC-4774-850C-A298A8B77DC6}" srcOrd="2" destOrd="0" parTransId="{1E0C28C7-D8A5-4650-B9AE-BA469A5DB5AD}" sibTransId="{53F6B2A4-CF71-423A-8EB7-FB85FE8E82CB}"/>
    <dgm:cxn modelId="{5660DF2F-4C7D-2E44-A509-A44BCEF99350}" type="presOf" srcId="{0FF5B498-CB66-42A9-A192-C0D590394383}" destId="{924232EA-C8BC-4918-B5E8-C17E616DB2D2}" srcOrd="0" destOrd="0" presId="urn:microsoft.com/office/officeart/2018/2/layout/IconCircleList"/>
    <dgm:cxn modelId="{6C4D264D-16E8-3044-A8C1-604DB2727DC2}" type="presOf" srcId="{53F6B2A4-CF71-423A-8EB7-FB85FE8E82CB}" destId="{B8BCDE23-83ED-494E-8740-59C75FC510D3}" srcOrd="0" destOrd="0" presId="urn:microsoft.com/office/officeart/2018/2/layout/IconCircleList"/>
    <dgm:cxn modelId="{E9C86955-6407-3F4A-8B31-D7D41CE3F9B5}" type="presOf" srcId="{FF36F4C1-E0DC-4774-850C-A298A8B77DC6}" destId="{A2C40369-B9D0-4183-BE34-3D21118C8756}" srcOrd="0" destOrd="0" presId="urn:microsoft.com/office/officeart/2018/2/layout/IconCircleList"/>
    <dgm:cxn modelId="{83613B5B-F13B-4A89-A500-2EA278DA1643}" srcId="{72A836DD-49BA-4B3C-99D7-B2277BA05F2E}" destId="{35AB990C-0B49-4DD8-A383-ECF4188F6FC0}" srcOrd="1" destOrd="0" parTransId="{59785DA0-99E1-4D39-B0CF-E32A627E259A}" sibTransId="{8DDEC840-4A5C-4A69-8334-5432B2C48212}"/>
    <dgm:cxn modelId="{62279364-41B8-6845-8CAC-B777F379C069}" type="presOf" srcId="{72A836DD-49BA-4B3C-99D7-B2277BA05F2E}" destId="{54872CA8-4BB6-4A3A-8C80-F315027C03AA}" srcOrd="0" destOrd="0" presId="urn:microsoft.com/office/officeart/2018/2/layout/IconCircleList"/>
    <dgm:cxn modelId="{9542FE8B-12A4-544D-A65C-C36FB67101C0}" type="presOf" srcId="{28563398-F259-4B9E-9E18-DE4B543C85A1}" destId="{579AC510-B09D-4F89-AA8B-62DA2E4BB085}" srcOrd="0" destOrd="0" presId="urn:microsoft.com/office/officeart/2018/2/layout/IconCircleList"/>
    <dgm:cxn modelId="{4D0489DE-51EF-1740-AF2A-F7DCBF038E26}" type="presOf" srcId="{60FA23BA-B0F6-46E8-989D-621A39F1A18B}" destId="{C6B2378B-21B4-4617-96DA-4057D58E78D1}" srcOrd="0" destOrd="0" presId="urn:microsoft.com/office/officeart/2018/2/layout/IconCircleList"/>
    <dgm:cxn modelId="{2F3FC9EB-B9F6-466F-A493-87863A395A88}" srcId="{72A836DD-49BA-4B3C-99D7-B2277BA05F2E}" destId="{28563398-F259-4B9E-9E18-DE4B543C85A1}" srcOrd="0" destOrd="0" parTransId="{31C8EB26-E503-4BC3-A013-6662A81E559A}" sibTransId="{0FF5B498-CB66-42A9-A192-C0D590394383}"/>
    <dgm:cxn modelId="{2F408340-CF02-224A-B5FD-08999E436F9D}" type="presParOf" srcId="{54872CA8-4BB6-4A3A-8C80-F315027C03AA}" destId="{22671CE5-E45D-4FA6-A703-46FD3E5769AF}" srcOrd="0" destOrd="0" presId="urn:microsoft.com/office/officeart/2018/2/layout/IconCircleList"/>
    <dgm:cxn modelId="{1D4533B2-62D5-E44C-9964-44BE1F746ECC}" type="presParOf" srcId="{22671CE5-E45D-4FA6-A703-46FD3E5769AF}" destId="{5C93E55C-6599-412C-99F1-AE7100D398D1}" srcOrd="0" destOrd="0" presId="urn:microsoft.com/office/officeart/2018/2/layout/IconCircleList"/>
    <dgm:cxn modelId="{160D6F56-5F6A-6948-8176-9ECB67E13580}" type="presParOf" srcId="{5C93E55C-6599-412C-99F1-AE7100D398D1}" destId="{74D0A4F5-3270-4E12-8470-AA491031DBD2}" srcOrd="0" destOrd="0" presId="urn:microsoft.com/office/officeart/2018/2/layout/IconCircleList"/>
    <dgm:cxn modelId="{157184E6-F80B-1846-8AAE-0591DE5DBD72}" type="presParOf" srcId="{5C93E55C-6599-412C-99F1-AE7100D398D1}" destId="{E692F317-A299-468F-9166-E4D0BBB04B2F}" srcOrd="1" destOrd="0" presId="urn:microsoft.com/office/officeart/2018/2/layout/IconCircleList"/>
    <dgm:cxn modelId="{E5FDE1BC-585F-B645-B39D-37B5B1594C0F}" type="presParOf" srcId="{5C93E55C-6599-412C-99F1-AE7100D398D1}" destId="{5B9EBEB4-9146-45B2-AA3D-AC8585BD4F58}" srcOrd="2" destOrd="0" presId="urn:microsoft.com/office/officeart/2018/2/layout/IconCircleList"/>
    <dgm:cxn modelId="{F2E69411-E3D4-AB41-BE1F-C8D55A5BE724}" type="presParOf" srcId="{5C93E55C-6599-412C-99F1-AE7100D398D1}" destId="{579AC510-B09D-4F89-AA8B-62DA2E4BB085}" srcOrd="3" destOrd="0" presId="urn:microsoft.com/office/officeart/2018/2/layout/IconCircleList"/>
    <dgm:cxn modelId="{426EF6D9-B546-0D42-B981-A7943A9D68F3}" type="presParOf" srcId="{22671CE5-E45D-4FA6-A703-46FD3E5769AF}" destId="{924232EA-C8BC-4918-B5E8-C17E616DB2D2}" srcOrd="1" destOrd="0" presId="urn:microsoft.com/office/officeart/2018/2/layout/IconCircleList"/>
    <dgm:cxn modelId="{6CE8A781-E486-2944-ACC9-611AC2CA28C9}" type="presParOf" srcId="{22671CE5-E45D-4FA6-A703-46FD3E5769AF}" destId="{97978745-8E49-47F9-ABDB-E730476CDCD0}" srcOrd="2" destOrd="0" presId="urn:microsoft.com/office/officeart/2018/2/layout/IconCircleList"/>
    <dgm:cxn modelId="{3EBAB714-A59D-6A40-AB2F-04BC2F3D124E}" type="presParOf" srcId="{97978745-8E49-47F9-ABDB-E730476CDCD0}" destId="{0B7262BF-BDE8-4ECF-94B0-AEEF480AE1E3}" srcOrd="0" destOrd="0" presId="urn:microsoft.com/office/officeart/2018/2/layout/IconCircleList"/>
    <dgm:cxn modelId="{8BC8BBD1-43A1-1447-8668-135271E339B5}" type="presParOf" srcId="{97978745-8E49-47F9-ABDB-E730476CDCD0}" destId="{9E35DE14-7DD7-490F-9E41-F250E6DD5130}" srcOrd="1" destOrd="0" presId="urn:microsoft.com/office/officeart/2018/2/layout/IconCircleList"/>
    <dgm:cxn modelId="{F87C4B85-5B34-074E-BCB3-FBB409E77169}" type="presParOf" srcId="{97978745-8E49-47F9-ABDB-E730476CDCD0}" destId="{2DC50841-D1E2-4FA6-B7D0-6EA20AC0E8E9}" srcOrd="2" destOrd="0" presId="urn:microsoft.com/office/officeart/2018/2/layout/IconCircleList"/>
    <dgm:cxn modelId="{F3988C15-760F-5742-93F6-66EC51BB3B1E}" type="presParOf" srcId="{97978745-8E49-47F9-ABDB-E730476CDCD0}" destId="{5A9A2951-D70B-44B4-9541-FB40D0AA9D01}" srcOrd="3" destOrd="0" presId="urn:microsoft.com/office/officeart/2018/2/layout/IconCircleList"/>
    <dgm:cxn modelId="{42ED2D85-9A59-C349-AA99-A0129E06BC4F}" type="presParOf" srcId="{22671CE5-E45D-4FA6-A703-46FD3E5769AF}" destId="{56A3E6C5-339D-41F0-B7B6-EDD43B707605}" srcOrd="3" destOrd="0" presId="urn:microsoft.com/office/officeart/2018/2/layout/IconCircleList"/>
    <dgm:cxn modelId="{0E0C6839-D44F-EC45-BF2A-6E9773333382}" type="presParOf" srcId="{22671CE5-E45D-4FA6-A703-46FD3E5769AF}" destId="{209B7CC7-831B-485E-B69A-7CB27D37280F}" srcOrd="4" destOrd="0" presId="urn:microsoft.com/office/officeart/2018/2/layout/IconCircleList"/>
    <dgm:cxn modelId="{6BDAFB0D-29A3-8644-AE99-003C037FBCF5}" type="presParOf" srcId="{209B7CC7-831B-485E-B69A-7CB27D37280F}" destId="{1774A261-1DD2-4717-BBA4-4ACFC82461F2}" srcOrd="0" destOrd="0" presId="urn:microsoft.com/office/officeart/2018/2/layout/IconCircleList"/>
    <dgm:cxn modelId="{E984CCDD-BD08-8945-8CF1-EA55351F5F7B}" type="presParOf" srcId="{209B7CC7-831B-485E-B69A-7CB27D37280F}" destId="{3404840E-622A-4AF9-B919-4D22DBD9251F}" srcOrd="1" destOrd="0" presId="urn:microsoft.com/office/officeart/2018/2/layout/IconCircleList"/>
    <dgm:cxn modelId="{714EE2AA-E32B-DB45-B50A-5DED55DFED64}" type="presParOf" srcId="{209B7CC7-831B-485E-B69A-7CB27D37280F}" destId="{127CF533-63D3-451A-967C-2517D21280F3}" srcOrd="2" destOrd="0" presId="urn:microsoft.com/office/officeart/2018/2/layout/IconCircleList"/>
    <dgm:cxn modelId="{B1578A28-A283-9841-AC1F-DCAE7201A38E}" type="presParOf" srcId="{209B7CC7-831B-485E-B69A-7CB27D37280F}" destId="{A2C40369-B9D0-4183-BE34-3D21118C8756}" srcOrd="3" destOrd="0" presId="urn:microsoft.com/office/officeart/2018/2/layout/IconCircleList"/>
    <dgm:cxn modelId="{3A2F75C9-DA17-2344-98BE-1F051D897C03}" type="presParOf" srcId="{22671CE5-E45D-4FA6-A703-46FD3E5769AF}" destId="{B8BCDE23-83ED-494E-8740-59C75FC510D3}" srcOrd="5" destOrd="0" presId="urn:microsoft.com/office/officeart/2018/2/layout/IconCircleList"/>
    <dgm:cxn modelId="{A5C236CF-979F-1148-86DF-B87817B5BC22}" type="presParOf" srcId="{22671CE5-E45D-4FA6-A703-46FD3E5769AF}" destId="{0D37F768-2B39-4065-8427-F8F2FC44288C}" srcOrd="6" destOrd="0" presId="urn:microsoft.com/office/officeart/2018/2/layout/IconCircleList"/>
    <dgm:cxn modelId="{87E00511-C51E-8A45-B713-9D684534F531}" type="presParOf" srcId="{0D37F768-2B39-4065-8427-F8F2FC44288C}" destId="{76468284-963D-4114-B38D-F31B1F9EB0C1}" srcOrd="0" destOrd="0" presId="urn:microsoft.com/office/officeart/2018/2/layout/IconCircleList"/>
    <dgm:cxn modelId="{84093E69-C56F-D241-AF42-28AC57ECDBCD}" type="presParOf" srcId="{0D37F768-2B39-4065-8427-F8F2FC44288C}" destId="{89BD9426-5909-4DD0-810E-037FD9ECC66D}" srcOrd="1" destOrd="0" presId="urn:microsoft.com/office/officeart/2018/2/layout/IconCircleList"/>
    <dgm:cxn modelId="{9C8FE8F9-A2D0-D842-9C8E-095EEDD376EE}" type="presParOf" srcId="{0D37F768-2B39-4065-8427-F8F2FC44288C}" destId="{1F5E3835-C0E3-4A2D-A088-61F6F704CB8D}" srcOrd="2" destOrd="0" presId="urn:microsoft.com/office/officeart/2018/2/layout/IconCircleList"/>
    <dgm:cxn modelId="{12CE357D-DF5C-8D42-9205-68ACD5BD9FDD}" type="presParOf" srcId="{0D37F768-2B39-4065-8427-F8F2FC44288C}" destId="{C6B2378B-21B4-4617-96DA-4057D58E78D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CD452-4BE1-1A4D-9AC6-95A369BA8491}">
      <dsp:nvSpPr>
        <dsp:cNvPr id="0" name=""/>
        <dsp:cNvSpPr/>
      </dsp:nvSpPr>
      <dsp:spPr>
        <a:xfrm>
          <a:off x="0" y="321856"/>
          <a:ext cx="9906000" cy="14086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/>
            <a:t>E- nauczanie ( ang. e-learning) polega na prowadzeniu nauczania w dowolnej odległości od szkoły, uczelni czy innej instytucji szkolnej z wykorzystaniem sieci komputerowej i Internetu.</a:t>
          </a:r>
          <a:endParaRPr lang="en-US" sz="2800" kern="1200"/>
        </a:p>
      </dsp:txBody>
      <dsp:txXfrm>
        <a:off x="68766" y="390622"/>
        <a:ext cx="9768468" cy="1271147"/>
      </dsp:txXfrm>
    </dsp:sp>
    <dsp:sp modelId="{05BB4675-B51F-1E49-B4D8-254977C8D7C6}">
      <dsp:nvSpPr>
        <dsp:cNvPr id="0" name=""/>
        <dsp:cNvSpPr/>
      </dsp:nvSpPr>
      <dsp:spPr>
        <a:xfrm>
          <a:off x="0" y="1811176"/>
          <a:ext cx="9906000" cy="14086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/>
            <a:t>Jeśli do nauczania na odległość wykorzystuje się urządzenia mobilne, używa się również pojęcia m- learning (ang. mobile learning).</a:t>
          </a:r>
          <a:endParaRPr lang="en-US" sz="2800" kern="1200"/>
        </a:p>
      </dsp:txBody>
      <dsp:txXfrm>
        <a:off x="68766" y="1879942"/>
        <a:ext cx="9768468" cy="12711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315E3-BAB5-4387-A9AA-DD5AB9FF39DF}">
      <dsp:nvSpPr>
        <dsp:cNvPr id="0" name=""/>
        <dsp:cNvSpPr/>
      </dsp:nvSpPr>
      <dsp:spPr>
        <a:xfrm>
          <a:off x="0" y="1469"/>
          <a:ext cx="9906000" cy="7450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B4ED7-127F-4EFF-892C-942DFA8ED80F}">
      <dsp:nvSpPr>
        <dsp:cNvPr id="0" name=""/>
        <dsp:cNvSpPr/>
      </dsp:nvSpPr>
      <dsp:spPr>
        <a:xfrm>
          <a:off x="225363" y="169095"/>
          <a:ext cx="409752" cy="4097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DCE26-E4D4-4B14-8591-AE516072FA5E}">
      <dsp:nvSpPr>
        <dsp:cNvPr id="0" name=""/>
        <dsp:cNvSpPr/>
      </dsp:nvSpPr>
      <dsp:spPr>
        <a:xfrm>
          <a:off x="860480" y="1469"/>
          <a:ext cx="9045519" cy="745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46" tIns="78846" rIns="78846" bIns="7884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Uczniowie (studenci, słuchacze) nie słuchają wykładu w klasie czy na sali wykładowej, ale zapoznają się z nimi za pośrednictwem Internetu (oglądając wideotransmisję lekcji lub jej nagranie).</a:t>
          </a:r>
          <a:endParaRPr lang="en-US" sz="1500" kern="1200"/>
        </a:p>
      </dsp:txBody>
      <dsp:txXfrm>
        <a:off x="860480" y="1469"/>
        <a:ext cx="9045519" cy="745004"/>
      </dsp:txXfrm>
    </dsp:sp>
    <dsp:sp modelId="{2EB66F7A-6B6E-48FC-88F0-C406E2E97EF7}">
      <dsp:nvSpPr>
        <dsp:cNvPr id="0" name=""/>
        <dsp:cNvSpPr/>
      </dsp:nvSpPr>
      <dsp:spPr>
        <a:xfrm>
          <a:off x="0" y="932725"/>
          <a:ext cx="9906000" cy="7450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92578-2104-4E84-BD1D-AAECBD89D8D8}">
      <dsp:nvSpPr>
        <dsp:cNvPr id="0" name=""/>
        <dsp:cNvSpPr/>
      </dsp:nvSpPr>
      <dsp:spPr>
        <a:xfrm>
          <a:off x="225363" y="1100351"/>
          <a:ext cx="409752" cy="4097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DBEB68-30B6-4152-965C-73AC32679420}">
      <dsp:nvSpPr>
        <dsp:cNvPr id="0" name=""/>
        <dsp:cNvSpPr/>
      </dsp:nvSpPr>
      <dsp:spPr>
        <a:xfrm>
          <a:off x="860480" y="932725"/>
          <a:ext cx="9045519" cy="745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46" tIns="78846" rIns="78846" bIns="7884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Uczniowie (słuchacze) mogą zapoznać się z lekcją w dowolnym czasie oraz odtworzyć nagranie dowolną liczbę razy.</a:t>
          </a:r>
          <a:endParaRPr lang="en-US" sz="1500" kern="1200"/>
        </a:p>
      </dsp:txBody>
      <dsp:txXfrm>
        <a:off x="860480" y="932725"/>
        <a:ext cx="9045519" cy="745004"/>
      </dsp:txXfrm>
    </dsp:sp>
    <dsp:sp modelId="{814D5020-8BBE-4D33-ABB3-55C099275B6B}">
      <dsp:nvSpPr>
        <dsp:cNvPr id="0" name=""/>
        <dsp:cNvSpPr/>
      </dsp:nvSpPr>
      <dsp:spPr>
        <a:xfrm>
          <a:off x="0" y="1863981"/>
          <a:ext cx="9906000" cy="7450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2F91B7-E56A-4EDC-B1B7-00DA0AD581C2}">
      <dsp:nvSpPr>
        <dsp:cNvPr id="0" name=""/>
        <dsp:cNvSpPr/>
      </dsp:nvSpPr>
      <dsp:spPr>
        <a:xfrm>
          <a:off x="225363" y="2031607"/>
          <a:ext cx="409752" cy="4097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8CEDF-B276-43D3-B747-20BD50E7CDB7}">
      <dsp:nvSpPr>
        <dsp:cNvPr id="0" name=""/>
        <dsp:cNvSpPr/>
      </dsp:nvSpPr>
      <dsp:spPr>
        <a:xfrm>
          <a:off x="860480" y="1863981"/>
          <a:ext cx="9045519" cy="745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46" tIns="78846" rIns="78846" bIns="7884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Ćwiczenia i inne materiały dydaktyczne uczniowie otrzymują na nośniku elektronicznym lub pobierają z Internetu. Rozwiązania zadań, prace, projekty wysyłają prowadzącemu zajęcia np. za pomocą poczty elektronicznej.</a:t>
          </a:r>
          <a:endParaRPr lang="en-US" sz="1500" kern="1200"/>
        </a:p>
      </dsp:txBody>
      <dsp:txXfrm>
        <a:off x="860480" y="1863981"/>
        <a:ext cx="9045519" cy="745004"/>
      </dsp:txXfrm>
    </dsp:sp>
    <dsp:sp modelId="{3E92D4D6-FB5B-49B6-A9B1-E088680E334A}">
      <dsp:nvSpPr>
        <dsp:cNvPr id="0" name=""/>
        <dsp:cNvSpPr/>
      </dsp:nvSpPr>
      <dsp:spPr>
        <a:xfrm>
          <a:off x="0" y="2795237"/>
          <a:ext cx="9906000" cy="7450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D53AB-53A7-4F55-A71E-902E12E5F001}">
      <dsp:nvSpPr>
        <dsp:cNvPr id="0" name=""/>
        <dsp:cNvSpPr/>
      </dsp:nvSpPr>
      <dsp:spPr>
        <a:xfrm>
          <a:off x="225363" y="2962863"/>
          <a:ext cx="409752" cy="4097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7311F-D01F-4B44-8340-D519FEF6EB24}">
      <dsp:nvSpPr>
        <dsp:cNvPr id="0" name=""/>
        <dsp:cNvSpPr/>
      </dsp:nvSpPr>
      <dsp:spPr>
        <a:xfrm>
          <a:off x="860480" y="2795237"/>
          <a:ext cx="9045519" cy="745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46" tIns="78846" rIns="78846" bIns="7884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Korzystając z wybranych form komunikacji, uczniowie mogą kontaktować się z nauczycielem również w czasie rzeczywistym, np. prowadząc wideokonferencje.</a:t>
          </a:r>
          <a:endParaRPr lang="en-US" sz="1500" kern="1200"/>
        </a:p>
      </dsp:txBody>
      <dsp:txXfrm>
        <a:off x="860480" y="2795237"/>
        <a:ext cx="9045519" cy="7450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D52B0-08AF-4D65-BF82-1FA516A3ABB2}">
      <dsp:nvSpPr>
        <dsp:cNvPr id="0" name=""/>
        <dsp:cNvSpPr/>
      </dsp:nvSpPr>
      <dsp:spPr>
        <a:xfrm>
          <a:off x="284939" y="907066"/>
          <a:ext cx="878185" cy="8781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731C9-245E-43F3-8FF3-701295913525}">
      <dsp:nvSpPr>
        <dsp:cNvPr id="0" name=""/>
        <dsp:cNvSpPr/>
      </dsp:nvSpPr>
      <dsp:spPr>
        <a:xfrm>
          <a:off x="472094" y="1094221"/>
          <a:ext cx="503876" cy="5038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1D244-DB2A-4EA0-B2A5-BB47D85D1075}">
      <dsp:nvSpPr>
        <dsp:cNvPr id="0" name=""/>
        <dsp:cNvSpPr/>
      </dsp:nvSpPr>
      <dsp:spPr>
        <a:xfrm>
          <a:off x="4208" y="2058785"/>
          <a:ext cx="1439648" cy="575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/>
            <a:t>Dowolny wybór miejsca i czasu nauki;</a:t>
          </a:r>
          <a:endParaRPr lang="en-US" sz="1100" kern="1200"/>
        </a:p>
      </dsp:txBody>
      <dsp:txXfrm>
        <a:off x="4208" y="2058785"/>
        <a:ext cx="1439648" cy="575859"/>
      </dsp:txXfrm>
    </dsp:sp>
    <dsp:sp modelId="{164C1733-8E67-4826-B9CE-E4D93B0CB136}">
      <dsp:nvSpPr>
        <dsp:cNvPr id="0" name=""/>
        <dsp:cNvSpPr/>
      </dsp:nvSpPr>
      <dsp:spPr>
        <a:xfrm>
          <a:off x="1976526" y="907066"/>
          <a:ext cx="878185" cy="8781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DBD56-E7D0-484A-8020-D595E5ECE5B7}">
      <dsp:nvSpPr>
        <dsp:cNvPr id="0" name=""/>
        <dsp:cNvSpPr/>
      </dsp:nvSpPr>
      <dsp:spPr>
        <a:xfrm>
          <a:off x="2163681" y="1094221"/>
          <a:ext cx="503876" cy="5038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B01A8-E1CF-4379-8299-FC5D7BA4388A}">
      <dsp:nvSpPr>
        <dsp:cNvPr id="0" name=""/>
        <dsp:cNvSpPr/>
      </dsp:nvSpPr>
      <dsp:spPr>
        <a:xfrm>
          <a:off x="1695795" y="2058785"/>
          <a:ext cx="1439648" cy="575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/>
            <a:t>Dostosowanie tempa nauki do własnych możliwości;</a:t>
          </a:r>
          <a:endParaRPr lang="en-US" sz="1100" kern="1200"/>
        </a:p>
      </dsp:txBody>
      <dsp:txXfrm>
        <a:off x="1695795" y="2058785"/>
        <a:ext cx="1439648" cy="575859"/>
      </dsp:txXfrm>
    </dsp:sp>
    <dsp:sp modelId="{E293B256-D156-4119-9A11-0A49371F3C1E}">
      <dsp:nvSpPr>
        <dsp:cNvPr id="0" name=""/>
        <dsp:cNvSpPr/>
      </dsp:nvSpPr>
      <dsp:spPr>
        <a:xfrm>
          <a:off x="3668113" y="907066"/>
          <a:ext cx="878185" cy="8781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FED4C-43BB-4EE1-B7B7-2D39B7D254F3}">
      <dsp:nvSpPr>
        <dsp:cNvPr id="0" name=""/>
        <dsp:cNvSpPr/>
      </dsp:nvSpPr>
      <dsp:spPr>
        <a:xfrm>
          <a:off x="3855268" y="1094221"/>
          <a:ext cx="503876" cy="5038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3E9F3-88D4-4531-A15D-D535E9C83A97}">
      <dsp:nvSpPr>
        <dsp:cNvPr id="0" name=""/>
        <dsp:cNvSpPr/>
      </dsp:nvSpPr>
      <dsp:spPr>
        <a:xfrm>
          <a:off x="3387382" y="2058785"/>
          <a:ext cx="1439648" cy="575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/>
            <a:t>Korzystanie z wielopoziomowego nauczania;</a:t>
          </a:r>
          <a:endParaRPr lang="en-US" sz="1100" kern="1200"/>
        </a:p>
      </dsp:txBody>
      <dsp:txXfrm>
        <a:off x="3387382" y="2058785"/>
        <a:ext cx="1439648" cy="575859"/>
      </dsp:txXfrm>
    </dsp:sp>
    <dsp:sp modelId="{B924A9DE-FA8F-443F-A5D7-B0DE4AC0273D}">
      <dsp:nvSpPr>
        <dsp:cNvPr id="0" name=""/>
        <dsp:cNvSpPr/>
      </dsp:nvSpPr>
      <dsp:spPr>
        <a:xfrm>
          <a:off x="5359700" y="907066"/>
          <a:ext cx="878185" cy="8781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C88A03-8738-461E-8189-4DCD85D4A2C2}">
      <dsp:nvSpPr>
        <dsp:cNvPr id="0" name=""/>
        <dsp:cNvSpPr/>
      </dsp:nvSpPr>
      <dsp:spPr>
        <a:xfrm>
          <a:off x="5546854" y="1094221"/>
          <a:ext cx="503876" cy="5038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58F45-1AB4-42B1-B6C8-DBF32CF00DE3}">
      <dsp:nvSpPr>
        <dsp:cNvPr id="0" name=""/>
        <dsp:cNvSpPr/>
      </dsp:nvSpPr>
      <dsp:spPr>
        <a:xfrm>
          <a:off x="5078969" y="2058785"/>
          <a:ext cx="1439648" cy="575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/>
            <a:t>Indywidualne nadzorowanie nauki każdego ucznia;</a:t>
          </a:r>
          <a:endParaRPr lang="en-US" sz="1100" kern="1200"/>
        </a:p>
      </dsp:txBody>
      <dsp:txXfrm>
        <a:off x="5078969" y="2058785"/>
        <a:ext cx="1439648" cy="575859"/>
      </dsp:txXfrm>
    </dsp:sp>
    <dsp:sp modelId="{7A81E8CD-26B8-4F28-A242-E2BF09DFFA98}">
      <dsp:nvSpPr>
        <dsp:cNvPr id="0" name=""/>
        <dsp:cNvSpPr/>
      </dsp:nvSpPr>
      <dsp:spPr>
        <a:xfrm>
          <a:off x="7051287" y="907066"/>
          <a:ext cx="878185" cy="87818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62FC0-DC7D-4435-8B5E-249B7174DF23}">
      <dsp:nvSpPr>
        <dsp:cNvPr id="0" name=""/>
        <dsp:cNvSpPr/>
      </dsp:nvSpPr>
      <dsp:spPr>
        <a:xfrm>
          <a:off x="7238441" y="1094221"/>
          <a:ext cx="503876" cy="50387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DC630-14D6-4675-B612-DBC9096A6D6F}">
      <dsp:nvSpPr>
        <dsp:cNvPr id="0" name=""/>
        <dsp:cNvSpPr/>
      </dsp:nvSpPr>
      <dsp:spPr>
        <a:xfrm>
          <a:off x="6770556" y="2058785"/>
          <a:ext cx="1439648" cy="575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/>
            <a:t>Oszczędność czasu na dojazdy do szkoły;</a:t>
          </a:r>
          <a:endParaRPr lang="en-US" sz="1100" kern="1200"/>
        </a:p>
      </dsp:txBody>
      <dsp:txXfrm>
        <a:off x="6770556" y="2058785"/>
        <a:ext cx="1439648" cy="575859"/>
      </dsp:txXfrm>
    </dsp:sp>
    <dsp:sp modelId="{7D193719-7E1B-4A67-B738-281CF2E2BB1C}">
      <dsp:nvSpPr>
        <dsp:cNvPr id="0" name=""/>
        <dsp:cNvSpPr/>
      </dsp:nvSpPr>
      <dsp:spPr>
        <a:xfrm>
          <a:off x="8742874" y="907066"/>
          <a:ext cx="878185" cy="8781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E0696-9168-42B7-95D6-A63564C8D629}">
      <dsp:nvSpPr>
        <dsp:cNvPr id="0" name=""/>
        <dsp:cNvSpPr/>
      </dsp:nvSpPr>
      <dsp:spPr>
        <a:xfrm>
          <a:off x="8930028" y="1094221"/>
          <a:ext cx="503876" cy="50387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5EC03-917C-436F-82EC-391B5F867BE6}">
      <dsp:nvSpPr>
        <dsp:cNvPr id="0" name=""/>
        <dsp:cNvSpPr/>
      </dsp:nvSpPr>
      <dsp:spPr>
        <a:xfrm>
          <a:off x="8462143" y="2058785"/>
          <a:ext cx="1439648" cy="575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/>
            <a:t>Ukończenie nauki bez konieczności fizycznej obecności w klasie szkolnej.</a:t>
          </a:r>
          <a:endParaRPr lang="en-US" sz="1100" kern="1200"/>
        </a:p>
      </dsp:txBody>
      <dsp:txXfrm>
        <a:off x="8462143" y="2058785"/>
        <a:ext cx="1439648" cy="5758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0A4F5-3270-4E12-8470-AA491031DBD2}">
      <dsp:nvSpPr>
        <dsp:cNvPr id="0" name=""/>
        <dsp:cNvSpPr/>
      </dsp:nvSpPr>
      <dsp:spPr>
        <a:xfrm>
          <a:off x="108989" y="187235"/>
          <a:ext cx="1282575" cy="12825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2F317-A299-468F-9166-E4D0BBB04B2F}">
      <dsp:nvSpPr>
        <dsp:cNvPr id="0" name=""/>
        <dsp:cNvSpPr/>
      </dsp:nvSpPr>
      <dsp:spPr>
        <a:xfrm>
          <a:off x="378329" y="456576"/>
          <a:ext cx="743893" cy="7438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AC510-B09D-4F89-AA8B-62DA2E4BB085}">
      <dsp:nvSpPr>
        <dsp:cNvPr id="0" name=""/>
        <dsp:cNvSpPr/>
      </dsp:nvSpPr>
      <dsp:spPr>
        <a:xfrm>
          <a:off x="1666401" y="187235"/>
          <a:ext cx="3023212" cy="128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E –nauka nie może stanowić jedynej metody nauczania, ale może być jedną z form nauki szczególnie w sytuacjach kryzysowych.</a:t>
          </a:r>
          <a:endParaRPr lang="en-US" sz="1600" kern="1200"/>
        </a:p>
      </dsp:txBody>
      <dsp:txXfrm>
        <a:off x="1666401" y="187235"/>
        <a:ext cx="3023212" cy="1282575"/>
      </dsp:txXfrm>
    </dsp:sp>
    <dsp:sp modelId="{0B7262BF-BDE8-4ECF-94B0-AEEF480AE1E3}">
      <dsp:nvSpPr>
        <dsp:cNvPr id="0" name=""/>
        <dsp:cNvSpPr/>
      </dsp:nvSpPr>
      <dsp:spPr>
        <a:xfrm>
          <a:off x="5216385" y="187235"/>
          <a:ext cx="1282575" cy="1282575"/>
        </a:xfrm>
        <a:prstGeom prst="ellipse">
          <a:avLst/>
        </a:prstGeom>
        <a:solidFill>
          <a:schemeClr val="accent2">
            <a:hueOff val="-318457"/>
            <a:satOff val="-7245"/>
            <a:lumOff val="-18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35DE14-7DD7-490F-9E41-F250E6DD5130}">
      <dsp:nvSpPr>
        <dsp:cNvPr id="0" name=""/>
        <dsp:cNvSpPr/>
      </dsp:nvSpPr>
      <dsp:spPr>
        <a:xfrm>
          <a:off x="5485726" y="456576"/>
          <a:ext cx="743893" cy="7438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A2951-D70B-44B4-9541-FB40D0AA9D01}">
      <dsp:nvSpPr>
        <dsp:cNvPr id="0" name=""/>
        <dsp:cNvSpPr/>
      </dsp:nvSpPr>
      <dsp:spPr>
        <a:xfrm>
          <a:off x="6773798" y="187235"/>
          <a:ext cx="3023212" cy="128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Dla każdego z nas bardzo ważny jest bezpośredni kontakt z drugim człowiekiem, również ucznia z nauczycielem, aby w bezpośrednich kontaktach wymieniać myśli, doświadczenia, dzielić się opiniami.</a:t>
          </a:r>
          <a:endParaRPr lang="en-US" sz="1600" kern="1200"/>
        </a:p>
      </dsp:txBody>
      <dsp:txXfrm>
        <a:off x="6773798" y="187235"/>
        <a:ext cx="3023212" cy="1282575"/>
      </dsp:txXfrm>
    </dsp:sp>
    <dsp:sp modelId="{1774A261-1DD2-4717-BBA4-4ACFC82461F2}">
      <dsp:nvSpPr>
        <dsp:cNvPr id="0" name=""/>
        <dsp:cNvSpPr/>
      </dsp:nvSpPr>
      <dsp:spPr>
        <a:xfrm>
          <a:off x="108989" y="2071901"/>
          <a:ext cx="1282575" cy="1282575"/>
        </a:xfrm>
        <a:prstGeom prst="ellipse">
          <a:avLst/>
        </a:prstGeom>
        <a:solidFill>
          <a:schemeClr val="accent2">
            <a:hueOff val="-636914"/>
            <a:satOff val="-14489"/>
            <a:lumOff val="-37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4840E-622A-4AF9-B919-4D22DBD9251F}">
      <dsp:nvSpPr>
        <dsp:cNvPr id="0" name=""/>
        <dsp:cNvSpPr/>
      </dsp:nvSpPr>
      <dsp:spPr>
        <a:xfrm>
          <a:off x="378329" y="2341242"/>
          <a:ext cx="743893" cy="7438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40369-B9D0-4183-BE34-3D21118C8756}">
      <dsp:nvSpPr>
        <dsp:cNvPr id="0" name=""/>
        <dsp:cNvSpPr/>
      </dsp:nvSpPr>
      <dsp:spPr>
        <a:xfrm>
          <a:off x="1666401" y="2114765"/>
          <a:ext cx="3023212" cy="128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Często mówi się o wrażeniu odosobnienia, którego doświadczają uczniowie uczący się na odległość.</a:t>
          </a:r>
          <a:endParaRPr lang="en-US" sz="1600" kern="1200"/>
        </a:p>
      </dsp:txBody>
      <dsp:txXfrm>
        <a:off x="1666401" y="2114765"/>
        <a:ext cx="3023212" cy="1282575"/>
      </dsp:txXfrm>
    </dsp:sp>
    <dsp:sp modelId="{76468284-963D-4114-B38D-F31B1F9EB0C1}">
      <dsp:nvSpPr>
        <dsp:cNvPr id="0" name=""/>
        <dsp:cNvSpPr/>
      </dsp:nvSpPr>
      <dsp:spPr>
        <a:xfrm>
          <a:off x="5216385" y="2071901"/>
          <a:ext cx="1282575" cy="1282575"/>
        </a:xfrm>
        <a:prstGeom prst="ellipse">
          <a:avLst/>
        </a:prstGeom>
        <a:solidFill>
          <a:schemeClr val="accent2">
            <a:hueOff val="-955371"/>
            <a:satOff val="-21734"/>
            <a:lumOff val="-5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BD9426-5909-4DD0-810E-037FD9ECC66D}">
      <dsp:nvSpPr>
        <dsp:cNvPr id="0" name=""/>
        <dsp:cNvSpPr/>
      </dsp:nvSpPr>
      <dsp:spPr>
        <a:xfrm>
          <a:off x="5485726" y="2341242"/>
          <a:ext cx="743893" cy="74389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2378B-21B4-4617-96DA-4057D58E78D1}">
      <dsp:nvSpPr>
        <dsp:cNvPr id="0" name=""/>
        <dsp:cNvSpPr/>
      </dsp:nvSpPr>
      <dsp:spPr>
        <a:xfrm>
          <a:off x="6773798" y="2071901"/>
          <a:ext cx="3023212" cy="128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Komunikator czy wideolekcja nie mogą zastąpić kontaktu bezpośredniego z drugim człowiekiem.</a:t>
          </a:r>
          <a:endParaRPr lang="en-US" sz="1600" kern="1200"/>
        </a:p>
      </dsp:txBody>
      <dsp:txXfrm>
        <a:off x="6773798" y="2071901"/>
        <a:ext cx="3023212" cy="1282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604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22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915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3637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6580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2818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8969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5359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51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81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484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48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942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268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775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69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514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CC2B-F92C-A749-BDE7-C200E305268A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3D8A-43B2-F743-998F-5B7928802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997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  <p:sldLayoutId id="2147484411" r:id="rId10"/>
    <p:sldLayoutId id="2147484412" r:id="rId11"/>
    <p:sldLayoutId id="2147484413" r:id="rId12"/>
    <p:sldLayoutId id="2147484414" r:id="rId13"/>
    <p:sldLayoutId id="2147484415" r:id="rId14"/>
    <p:sldLayoutId id="2147484416" r:id="rId15"/>
    <p:sldLayoutId id="2147484417" r:id="rId16"/>
    <p:sldLayoutId id="214748441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9B9124-C885-3843-A335-BFA313727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8960" y="1122363"/>
            <a:ext cx="7559039" cy="3027360"/>
          </a:xfrm>
        </p:spPr>
        <p:txBody>
          <a:bodyPr>
            <a:normAutofit/>
          </a:bodyPr>
          <a:lstStyle/>
          <a:p>
            <a:pPr algn="ctr"/>
            <a:r>
              <a:rPr lang="pl-PL" sz="5400" dirty="0"/>
              <a:t>E- nauczanie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5638610-0655-0A43-A751-B784A19EC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8010" y="4149724"/>
            <a:ext cx="7539989" cy="1108075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solidFill>
                  <a:schemeClr val="tx1"/>
                </a:solidFill>
              </a:rPr>
              <a:t>Przygotowała Katarzyna </a:t>
            </a:r>
            <a:r>
              <a:rPr lang="pl-PL" sz="2400" dirty="0" err="1">
                <a:solidFill>
                  <a:schemeClr val="tx1"/>
                </a:solidFill>
              </a:rPr>
              <a:t>KołodziejaK</a:t>
            </a:r>
            <a:endParaRPr lang="pl-PL" sz="2400" dirty="0">
              <a:solidFill>
                <a:schemeClr val="tx1"/>
              </a:solidFill>
            </a:endParaRPr>
          </a:p>
          <a:p>
            <a:pPr algn="ctr"/>
            <a:r>
              <a:rPr lang="pl-PL" sz="2400" dirty="0">
                <a:solidFill>
                  <a:schemeClr val="tx1"/>
                </a:solidFill>
              </a:rPr>
              <a:t>pedagog szkolny</a:t>
            </a:r>
          </a:p>
        </p:txBody>
      </p:sp>
    </p:spTree>
    <p:extLst>
      <p:ext uri="{BB962C8B-B14F-4D97-AF65-F5344CB8AC3E}">
        <p14:creationId xmlns:p14="http://schemas.microsoft.com/office/powerpoint/2010/main" val="2210235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DD0EE9F-9E3C-462E-A179-E83BAF11B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854D68A-5106-CD45-97E1-1259AD2A9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pl-PL"/>
              <a:t>Co to jest e- nauczanie ?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1DFEA46-B5C3-40EA-ACF6-CEDBD0DD50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6804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493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A96109-064D-8248-A44C-29AEADBA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Plusy korzystania z e - lekcji</a:t>
            </a:r>
            <a:endParaRPr lang="pl-PL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9290C978-15BA-4B7A-8579-1B8075654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439553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826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6EA405-AABD-AC43-B8E2-669DB8986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Co jest potrzebne do prowadzenia zdalnego nauczania   (e-learningu)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523D9E-406A-ED40-82A8-A46B1EFA4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Zdalne nauczanie wymaga przygotowania odpowiedniego środowiska e - </a:t>
            </a:r>
            <a:r>
              <a:rPr lang="pl-PL" err="1"/>
              <a:t>learningowego</a:t>
            </a:r>
            <a:r>
              <a:rPr lang="pl-PL"/>
              <a:t>, które umożliwi uczestnikom e – learningu dostęp do materiałów dydaktycznych i różnych narzędzi. Można do tego wykorzystać na przykład platformę e- </a:t>
            </a:r>
            <a:r>
              <a:rPr lang="pl-PL" err="1"/>
              <a:t>learningową</a:t>
            </a:r>
            <a:r>
              <a:rPr lang="pl-PL"/>
              <a:t> </a:t>
            </a:r>
            <a:r>
              <a:rPr lang="pl-PL" err="1"/>
              <a:t>Moodle</a:t>
            </a:r>
            <a:r>
              <a:rPr lang="pl-PL"/>
              <a:t> – środowisko do nauczania zdalnego za pomocą sieci teleinformatycznych.</a:t>
            </a:r>
          </a:p>
        </p:txBody>
      </p:sp>
    </p:spTree>
    <p:extLst>
      <p:ext uri="{BB962C8B-B14F-4D97-AF65-F5344CB8AC3E}">
        <p14:creationId xmlns:p14="http://schemas.microsoft.com/office/powerpoint/2010/main" val="360873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FC6B54-782E-0F48-A948-AE2F054F3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Co umożliwia zdalne nauczanie ?</a:t>
            </a:r>
            <a:endParaRPr lang="pl-PL" dirty="0"/>
          </a:p>
        </p:txBody>
      </p:sp>
      <p:graphicFrame>
        <p:nvGraphicFramePr>
          <p:cNvPr id="62" name="Symbol zastępczy zawartości 2">
            <a:extLst>
              <a:ext uri="{FF2B5EF4-FFF2-40B4-BE49-F238E27FC236}">
                <a16:creationId xmlns:a16="http://schemas.microsoft.com/office/drawing/2014/main" id="{C65079CD-DAB3-4016-B4E3-4FF259F93F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925874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741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257C73-CF70-D543-9B49-915E5AB4E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Wątpliwości dotyczące e- nauki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5ECD50C-E015-4781-AA24-AE40F03DC8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908883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704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C7245-ADDB-4F4A-AF87-F39255CA9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015" y="1093787"/>
            <a:ext cx="3059969" cy="4697413"/>
          </a:xfrm>
        </p:spPr>
        <p:txBody>
          <a:bodyPr>
            <a:normAutofit/>
          </a:bodyPr>
          <a:lstStyle/>
          <a:p>
            <a:r>
              <a:rPr lang="pl-PL" sz="3100"/>
              <a:t>Na zakończenie…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26BD59-751A-BD45-9E85-EB8ABFF6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5467" y="1093788"/>
            <a:ext cx="5831944" cy="4697413"/>
          </a:xfrm>
        </p:spPr>
        <p:txBody>
          <a:bodyPr>
            <a:normAutofit/>
          </a:bodyPr>
          <a:lstStyle/>
          <a:p>
            <a:r>
              <a:rPr lang="pl-PL"/>
              <a:t>E – learning może uzupełniać (wspomagać) tradycyjne procesy nauczania lub stanowić formę szkoleniową np. kursy. Połączenie co najmniej dwóch różnych metod nauczania np. e-learningu z tradycyjnymi metodami nauki nazwane jest </a:t>
            </a:r>
            <a:r>
              <a:rPr lang="pl-PL" err="1"/>
              <a:t>blended</a:t>
            </a:r>
            <a:r>
              <a:rPr lang="pl-PL"/>
              <a:t> learningiem. Taka forma nauki daje dobre efekty umożliwia przyswajanie wiedzy oraz kontakt bezpośredni z innymi osobami.  </a:t>
            </a:r>
          </a:p>
        </p:txBody>
      </p:sp>
    </p:spTree>
    <p:extLst>
      <p:ext uri="{BB962C8B-B14F-4D97-AF65-F5344CB8AC3E}">
        <p14:creationId xmlns:p14="http://schemas.microsoft.com/office/powerpoint/2010/main" val="2704437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D24F5F-7765-C24C-968F-980971CEE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0" y="1122363"/>
            <a:ext cx="7559039" cy="3027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Dziękuję za uwagę. </a:t>
            </a:r>
            <a:r>
              <a:rPr lang="en-US" sz="5400">
                <a:sym typeface="Wingdings" pitchFamily="2" charset="2"/>
              </a:rPr>
              <a:t></a:t>
            </a:r>
            <a:endParaRPr lang="en-US" sz="54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F7283E-4A83-604F-8A68-02B09212B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010" y="4149724"/>
            <a:ext cx="7539989" cy="110807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cap="all"/>
              <a:t> Katarzyna Kołodziejak – pedagog szkolny</a:t>
            </a:r>
          </a:p>
        </p:txBody>
      </p:sp>
    </p:spTree>
    <p:extLst>
      <p:ext uri="{BB962C8B-B14F-4D97-AF65-F5344CB8AC3E}">
        <p14:creationId xmlns:p14="http://schemas.microsoft.com/office/powerpoint/2010/main" val="1460562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Obwód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Obwó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wó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Microsoft Macintosh PowerPoint</Application>
  <PresentationFormat>Panoramiczny</PresentationFormat>
  <Paragraphs>29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Tw Cen MT</vt:lpstr>
      <vt:lpstr>Obwód</vt:lpstr>
      <vt:lpstr>E- nauczanie</vt:lpstr>
      <vt:lpstr>Co to jest e- nauczanie ?</vt:lpstr>
      <vt:lpstr>Plusy korzystania z e - lekcji</vt:lpstr>
      <vt:lpstr>Co jest potrzebne do prowadzenia zdalnego nauczania   (e-learningu) ?</vt:lpstr>
      <vt:lpstr>Co umożliwia zdalne nauczanie ?</vt:lpstr>
      <vt:lpstr>Wątpliwości dotyczące e- nauki</vt:lpstr>
      <vt:lpstr>Na zakończenie…</vt:lpstr>
      <vt:lpstr>Dziękuję za uwagę.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 nauczanie</dc:title>
  <dc:creator>jacek kolodziejak</dc:creator>
  <cp:lastModifiedBy>jacek kolodziejak</cp:lastModifiedBy>
  <cp:revision>1</cp:revision>
  <dcterms:created xsi:type="dcterms:W3CDTF">2020-04-03T10:32:07Z</dcterms:created>
  <dcterms:modified xsi:type="dcterms:W3CDTF">2020-04-03T10:32:20Z</dcterms:modified>
</cp:coreProperties>
</file>